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7"/>
  </p:notesMasterIdLst>
  <p:handoutMasterIdLst>
    <p:handoutMasterId r:id="rId38"/>
  </p:handoutMasterIdLst>
  <p:sldIdLst>
    <p:sldId id="272" r:id="rId5"/>
    <p:sldId id="326" r:id="rId6"/>
    <p:sldId id="342" r:id="rId7"/>
    <p:sldId id="301" r:id="rId8"/>
    <p:sldId id="327" r:id="rId9"/>
    <p:sldId id="289" r:id="rId10"/>
    <p:sldId id="343" r:id="rId11"/>
    <p:sldId id="330" r:id="rId12"/>
    <p:sldId id="331" r:id="rId13"/>
    <p:sldId id="338" r:id="rId14"/>
    <p:sldId id="332" r:id="rId15"/>
    <p:sldId id="310" r:id="rId16"/>
    <p:sldId id="308" r:id="rId17"/>
    <p:sldId id="317" r:id="rId18"/>
    <p:sldId id="322" r:id="rId19"/>
    <p:sldId id="312" r:id="rId20"/>
    <p:sldId id="321" r:id="rId21"/>
    <p:sldId id="311" r:id="rId22"/>
    <p:sldId id="291" r:id="rId23"/>
    <p:sldId id="340" r:id="rId24"/>
    <p:sldId id="313" r:id="rId25"/>
    <p:sldId id="320" r:id="rId26"/>
    <p:sldId id="323" r:id="rId27"/>
    <p:sldId id="333" r:id="rId28"/>
    <p:sldId id="336" r:id="rId29"/>
    <p:sldId id="297" r:id="rId30"/>
    <p:sldId id="314" r:id="rId31"/>
    <p:sldId id="315" r:id="rId32"/>
    <p:sldId id="296" r:id="rId33"/>
    <p:sldId id="290" r:id="rId34"/>
    <p:sldId id="319" r:id="rId35"/>
    <p:sldId id="300" r:id="rId36"/>
  </p:sldIdLst>
  <p:sldSz cx="12192000" cy="6858000"/>
  <p:notesSz cx="7010400" cy="9296400"/>
  <p:embeddedFontLst>
    <p:embeddedFont>
      <p:font typeface="Merriweather" panose="00000500000000000000" pitchFamily="50" charset="0"/>
      <p:regular r:id="rId39"/>
      <p:bold r:id="rId40"/>
      <p:italic r:id="rId41"/>
      <p:boldItalic r:id="rId42"/>
    </p:embeddedFont>
    <p:embeddedFont>
      <p:font typeface="Source Sans Pro" panose="020B0503030403020204" pitchFamily="3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9783A2-A64F-4364-B96F-D564392FEF65}">
          <p14:sldIdLst>
            <p14:sldId id="272"/>
            <p14:sldId id="326"/>
            <p14:sldId id="342"/>
            <p14:sldId id="301"/>
            <p14:sldId id="327"/>
            <p14:sldId id="289"/>
            <p14:sldId id="343"/>
            <p14:sldId id="330"/>
            <p14:sldId id="331"/>
            <p14:sldId id="338"/>
            <p14:sldId id="332"/>
            <p14:sldId id="310"/>
            <p14:sldId id="308"/>
            <p14:sldId id="317"/>
            <p14:sldId id="322"/>
            <p14:sldId id="312"/>
            <p14:sldId id="321"/>
            <p14:sldId id="311"/>
            <p14:sldId id="291"/>
            <p14:sldId id="340"/>
            <p14:sldId id="313"/>
            <p14:sldId id="320"/>
            <p14:sldId id="323"/>
            <p14:sldId id="333"/>
            <p14:sldId id="336"/>
            <p14:sldId id="297"/>
            <p14:sldId id="314"/>
            <p14:sldId id="315"/>
            <p14:sldId id="296"/>
            <p14:sldId id="290"/>
            <p14:sldId id="319"/>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786F6D-72AA-81EF-0CDE-4B640E108EE1}" name="Wondwosen, Meron" initials="WM" userId="S::mewondwosen@fdic.gov::ec77d162-d329-434e-9e1f-7717f48d91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atts, James S." initials="WJS" lastIdx="5" clrIdx="6">
    <p:extLst>
      <p:ext uri="{19B8F6BF-5375-455C-9EA6-DF929625EA0E}">
        <p15:presenceInfo xmlns:p15="http://schemas.microsoft.com/office/powerpoint/2012/main" userId="S-1-5-21-2025429265-436374069-725345543-326373" providerId="AD"/>
      </p:ext>
    </p:extLst>
  </p:cmAuthor>
  <p:cmAuthor id="1" name="Ed Hof" initials="EH" lastIdx="4" clrIdx="0">
    <p:extLst>
      <p:ext uri="{19B8F6BF-5375-455C-9EA6-DF929625EA0E}">
        <p15:presenceInfo xmlns:p15="http://schemas.microsoft.com/office/powerpoint/2012/main" userId="Ed Hof" providerId="None"/>
      </p:ext>
    </p:extLst>
  </p:cmAuthor>
  <p:cmAuthor id="8" name="Edward Hof" initials="EH" lastIdx="1" clrIdx="7">
    <p:extLst>
      <p:ext uri="{19B8F6BF-5375-455C-9EA6-DF929625EA0E}">
        <p15:presenceInfo xmlns:p15="http://schemas.microsoft.com/office/powerpoint/2012/main" userId="S-1-5-21-2025429265-436374069-725345543-388838" providerId="AD"/>
      </p:ext>
    </p:extLst>
  </p:cmAuthor>
  <p:cmAuthor id="2" name="Wondwosen, Meron" initials="WM" lastIdx="1" clrIdx="1">
    <p:extLst>
      <p:ext uri="{19B8F6BF-5375-455C-9EA6-DF929625EA0E}">
        <p15:presenceInfo xmlns:p15="http://schemas.microsoft.com/office/powerpoint/2012/main" userId="S::mewondwosen@fdic.gov::ec77d162-d329-434e-9e1f-7717f48d9130" providerId="AD"/>
      </p:ext>
    </p:extLst>
  </p:cmAuthor>
  <p:cmAuthor id="9" name="Wondwosen, Meron" initials="WM [2]" lastIdx="1" clrIdx="8">
    <p:extLst>
      <p:ext uri="{19B8F6BF-5375-455C-9EA6-DF929625EA0E}">
        <p15:presenceInfo xmlns:p15="http://schemas.microsoft.com/office/powerpoint/2012/main" userId="S-1-5-21-2025429265-436374069-725345543-83941" providerId="AD"/>
      </p:ext>
    </p:extLst>
  </p:cmAuthor>
  <p:cmAuthor id="3" name="Manley, Evelyn" initials="ME" lastIdx="13" clrIdx="2">
    <p:extLst>
      <p:ext uri="{19B8F6BF-5375-455C-9EA6-DF929625EA0E}">
        <p15:presenceInfo xmlns:p15="http://schemas.microsoft.com/office/powerpoint/2012/main" userId="S-1-5-21-2025429265-436374069-725345543-102990" providerId="AD"/>
      </p:ext>
    </p:extLst>
  </p:cmAuthor>
  <p:cmAuthor id="4" name="Monika Jansen" initials="MJ" lastIdx="5" clrIdx="3">
    <p:extLst>
      <p:ext uri="{19B8F6BF-5375-455C-9EA6-DF929625EA0E}">
        <p15:presenceInfo xmlns:p15="http://schemas.microsoft.com/office/powerpoint/2012/main" userId="Monika Jansen" providerId="None"/>
      </p:ext>
    </p:extLst>
  </p:cmAuthor>
  <p:cmAuthor id="5" name="Brown, Luke H." initials="BLH" lastIdx="1" clrIdx="4">
    <p:extLst>
      <p:ext uri="{19B8F6BF-5375-455C-9EA6-DF929625EA0E}">
        <p15:presenceInfo xmlns:p15="http://schemas.microsoft.com/office/powerpoint/2012/main" userId="S-1-5-21-2025429265-436374069-725345543-72792" providerId="AD"/>
      </p:ext>
    </p:extLst>
  </p:cmAuthor>
  <p:cmAuthor id="6" name="Chantal Hernandez" initials="CLH" lastIdx="13" clrIdx="5">
    <p:extLst>
      <p:ext uri="{19B8F6BF-5375-455C-9EA6-DF929625EA0E}">
        <p15:presenceInfo xmlns:p15="http://schemas.microsoft.com/office/powerpoint/2012/main" userId="Chantal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E2F37-6689-43B2-A276-4FEF82C98CB3}" v="5" dt="2024-05-30T00:39:56.639"/>
    <p1510:client id="{5FC8DB6E-4ADD-17B9-8751-CDAFCFBAC830}" v="35" dt="2024-05-29T17:46:13.158"/>
    <p1510:client id="{6EFAB4D5-D27A-DAD0-60B6-42A416795AB5}" v="4" dt="2024-05-28T19:25:45.732"/>
    <p1510:client id="{A07ADB8F-2682-B0B3-0EB9-35B02A1F2320}" v="199" dt="2024-05-30T14:43:06.280"/>
    <p1510:client id="{F8220B22-960B-496B-9878-BA9FF40E53BB}" v="9" dt="2024-05-29T19:33:23.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6" autoAdjust="0"/>
    <p:restoredTop sz="94660"/>
  </p:normalViewPr>
  <p:slideViewPr>
    <p:cSldViewPr snapToGrid="0">
      <p:cViewPr varScale="1">
        <p:scale>
          <a:sx n="105" d="100"/>
          <a:sy n="105" d="100"/>
        </p:scale>
        <p:origin x="210"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en, Monika S." userId="S::mojansen@fdic.gov::8b631527-d8df-4fd7-a6ae-c34d3c25e19c" providerId="AD" clId="Web-{16D3B05B-0A03-CF69-895D-53E874D0AB9E}"/>
    <pc:docChg chg="addSld delSld modSld modSection">
      <pc:chgData name="Jansen, Monika S." userId="S::mojansen@fdic.gov::8b631527-d8df-4fd7-a6ae-c34d3c25e19c" providerId="AD" clId="Web-{16D3B05B-0A03-CF69-895D-53E874D0AB9E}" dt="2024-05-13T20:20:43.139" v="181" actId="20577"/>
      <pc:docMkLst>
        <pc:docMk/>
      </pc:docMkLst>
      <pc:sldChg chg="modSp">
        <pc:chgData name="Jansen, Monika S." userId="S::mojansen@fdic.gov::8b631527-d8df-4fd7-a6ae-c34d3c25e19c" providerId="AD" clId="Web-{16D3B05B-0A03-CF69-895D-53E874D0AB9E}" dt="2024-05-13T20:20:43.139" v="181" actId="20577"/>
        <pc:sldMkLst>
          <pc:docMk/>
          <pc:sldMk cId="2925039147" sldId="300"/>
        </pc:sldMkLst>
        <pc:spChg chg="mod">
          <ac:chgData name="Jansen, Monika S." userId="S::mojansen@fdic.gov::8b631527-d8df-4fd7-a6ae-c34d3c25e19c" providerId="AD" clId="Web-{16D3B05B-0A03-CF69-895D-53E874D0AB9E}" dt="2024-05-13T20:20:43.139" v="181" actId="20577"/>
          <ac:spMkLst>
            <pc:docMk/>
            <pc:sldMk cId="2925039147" sldId="300"/>
            <ac:spMk id="8" creationId="{00000000-0000-0000-0000-000000000000}"/>
          </ac:spMkLst>
        </pc:spChg>
      </pc:sldChg>
      <pc:sldChg chg="modSp">
        <pc:chgData name="Jansen, Monika S." userId="S::mojansen@fdic.gov::8b631527-d8df-4fd7-a6ae-c34d3c25e19c" providerId="AD" clId="Web-{16D3B05B-0A03-CF69-895D-53E874D0AB9E}" dt="2024-05-13T20:02:19.193" v="87" actId="20577"/>
        <pc:sldMkLst>
          <pc:docMk/>
          <pc:sldMk cId="3432085923" sldId="312"/>
        </pc:sldMkLst>
        <pc:spChg chg="mod">
          <ac:chgData name="Jansen, Monika S." userId="S::mojansen@fdic.gov::8b631527-d8df-4fd7-a6ae-c34d3c25e19c" providerId="AD" clId="Web-{16D3B05B-0A03-CF69-895D-53E874D0AB9E}" dt="2024-05-13T20:02:19.193" v="87" actId="20577"/>
          <ac:spMkLst>
            <pc:docMk/>
            <pc:sldMk cId="3432085923" sldId="312"/>
            <ac:spMk id="4" creationId="{00000000-0000-0000-0000-000000000000}"/>
          </ac:spMkLst>
        </pc:spChg>
      </pc:sldChg>
      <pc:sldChg chg="modSp">
        <pc:chgData name="Jansen, Monika S." userId="S::mojansen@fdic.gov::8b631527-d8df-4fd7-a6ae-c34d3c25e19c" providerId="AD" clId="Web-{16D3B05B-0A03-CF69-895D-53E874D0AB9E}" dt="2024-05-13T19:41:51.339" v="75" actId="20577"/>
        <pc:sldMkLst>
          <pc:docMk/>
          <pc:sldMk cId="1047372844" sldId="317"/>
        </pc:sldMkLst>
        <pc:spChg chg="mod">
          <ac:chgData name="Jansen, Monika S." userId="S::mojansen@fdic.gov::8b631527-d8df-4fd7-a6ae-c34d3c25e19c" providerId="AD" clId="Web-{16D3B05B-0A03-CF69-895D-53E874D0AB9E}" dt="2024-05-13T19:41:51.339" v="75" actId="20577"/>
          <ac:spMkLst>
            <pc:docMk/>
            <pc:sldMk cId="1047372844" sldId="317"/>
            <ac:spMk id="4" creationId="{2759A24A-C276-5075-E153-4D0F8DC8DDEE}"/>
          </ac:spMkLst>
        </pc:spChg>
      </pc:sldChg>
      <pc:sldChg chg="del">
        <pc:chgData name="Jansen, Monika S." userId="S::mojansen@fdic.gov::8b631527-d8df-4fd7-a6ae-c34d3c25e19c" providerId="AD" clId="Web-{16D3B05B-0A03-CF69-895D-53E874D0AB9E}" dt="2024-05-13T20:13:33.917" v="101"/>
        <pc:sldMkLst>
          <pc:docMk/>
          <pc:sldMk cId="823333905" sldId="318"/>
        </pc:sldMkLst>
      </pc:sldChg>
      <pc:sldChg chg="modSp">
        <pc:chgData name="Jansen, Monika S." userId="S::mojansen@fdic.gov::8b631527-d8df-4fd7-a6ae-c34d3c25e19c" providerId="AD" clId="Web-{16D3B05B-0A03-CF69-895D-53E874D0AB9E}" dt="2024-05-13T20:20:34.920" v="157" actId="20577"/>
        <pc:sldMkLst>
          <pc:docMk/>
          <pc:sldMk cId="1687378543" sldId="319"/>
        </pc:sldMkLst>
        <pc:spChg chg="mod">
          <ac:chgData name="Jansen, Monika S." userId="S::mojansen@fdic.gov::8b631527-d8df-4fd7-a6ae-c34d3c25e19c" providerId="AD" clId="Web-{16D3B05B-0A03-CF69-895D-53E874D0AB9E}" dt="2024-05-13T20:20:34.920" v="157" actId="20577"/>
          <ac:spMkLst>
            <pc:docMk/>
            <pc:sldMk cId="1687378543" sldId="319"/>
            <ac:spMk id="4" creationId="{57C6E436-4DEE-BFE9-AFBD-3572DFDB8C10}"/>
          </ac:spMkLst>
        </pc:spChg>
        <pc:spChg chg="mod">
          <ac:chgData name="Jansen, Monika S." userId="S::mojansen@fdic.gov::8b631527-d8df-4fd7-a6ae-c34d3c25e19c" providerId="AD" clId="Web-{16D3B05B-0A03-CF69-895D-53E874D0AB9E}" dt="2024-05-13T20:14:01.698" v="105" actId="20577"/>
          <ac:spMkLst>
            <pc:docMk/>
            <pc:sldMk cId="1687378543" sldId="319"/>
            <ac:spMk id="9" creationId="{00000000-0000-0000-0000-000000000000}"/>
          </ac:spMkLst>
        </pc:spChg>
      </pc:sldChg>
      <pc:sldChg chg="modSp">
        <pc:chgData name="Jansen, Monika S." userId="S::mojansen@fdic.gov::8b631527-d8df-4fd7-a6ae-c34d3c25e19c" providerId="AD" clId="Web-{16D3B05B-0A03-CF69-895D-53E874D0AB9E}" dt="2024-05-13T20:03:32.896" v="95" actId="20577"/>
        <pc:sldMkLst>
          <pc:docMk/>
          <pc:sldMk cId="453259877" sldId="321"/>
        </pc:sldMkLst>
        <pc:spChg chg="mod">
          <ac:chgData name="Jansen, Monika S." userId="S::mojansen@fdic.gov::8b631527-d8df-4fd7-a6ae-c34d3c25e19c" providerId="AD" clId="Web-{16D3B05B-0A03-CF69-895D-53E874D0AB9E}" dt="2024-05-13T20:03:32.896" v="95" actId="20577"/>
          <ac:spMkLst>
            <pc:docMk/>
            <pc:sldMk cId="453259877" sldId="321"/>
            <ac:spMk id="4" creationId="{00000000-0000-0000-0000-000000000000}"/>
          </ac:spMkLst>
        </pc:spChg>
      </pc:sldChg>
      <pc:sldChg chg="del">
        <pc:chgData name="Jansen, Monika S." userId="S::mojansen@fdic.gov::8b631527-d8df-4fd7-a6ae-c34d3c25e19c" providerId="AD" clId="Web-{16D3B05B-0A03-CF69-895D-53E874D0AB9E}" dt="2024-05-13T20:13:31.807" v="100"/>
        <pc:sldMkLst>
          <pc:docMk/>
          <pc:sldMk cId="1580861794" sldId="324"/>
        </pc:sldMkLst>
      </pc:sldChg>
      <pc:sldChg chg="del">
        <pc:chgData name="Jansen, Monika S." userId="S::mojansen@fdic.gov::8b631527-d8df-4fd7-a6ae-c34d3c25e19c" providerId="AD" clId="Web-{16D3B05B-0A03-CF69-895D-53E874D0AB9E}" dt="2024-05-13T20:13:38.417" v="103"/>
        <pc:sldMkLst>
          <pc:docMk/>
          <pc:sldMk cId="157380720" sldId="325"/>
        </pc:sldMkLst>
      </pc:sldChg>
      <pc:sldChg chg="modSp">
        <pc:chgData name="Jansen, Monika S." userId="S::mojansen@fdic.gov::8b631527-d8df-4fd7-a6ae-c34d3c25e19c" providerId="AD" clId="Web-{16D3B05B-0A03-CF69-895D-53E874D0AB9E}" dt="2024-05-13T20:10:43.181" v="99" actId="20577"/>
        <pc:sldMkLst>
          <pc:docMk/>
          <pc:sldMk cId="63096789" sldId="336"/>
        </pc:sldMkLst>
        <pc:spChg chg="mod">
          <ac:chgData name="Jansen, Monika S." userId="S::mojansen@fdic.gov::8b631527-d8df-4fd7-a6ae-c34d3c25e19c" providerId="AD" clId="Web-{16D3B05B-0A03-CF69-895D-53E874D0AB9E}" dt="2024-05-13T20:10:43.181" v="99" actId="20577"/>
          <ac:spMkLst>
            <pc:docMk/>
            <pc:sldMk cId="63096789" sldId="336"/>
            <ac:spMk id="2" creationId="{00000000-0000-0000-0000-000000000000}"/>
          </ac:spMkLst>
        </pc:spChg>
      </pc:sldChg>
      <pc:sldChg chg="del">
        <pc:chgData name="Jansen, Monika S." userId="S::mojansen@fdic.gov::8b631527-d8df-4fd7-a6ae-c34d3c25e19c" providerId="AD" clId="Web-{16D3B05B-0A03-CF69-895D-53E874D0AB9E}" dt="2024-05-13T20:13:36.698" v="102"/>
        <pc:sldMkLst>
          <pc:docMk/>
          <pc:sldMk cId="2618399583" sldId="337"/>
        </pc:sldMkLst>
      </pc:sldChg>
      <pc:sldChg chg="del">
        <pc:chgData name="Jansen, Monika S." userId="S::mojansen@fdic.gov::8b631527-d8df-4fd7-a6ae-c34d3c25e19c" providerId="AD" clId="Web-{16D3B05B-0A03-CF69-895D-53E874D0AB9E}" dt="2024-05-13T20:06:54.929" v="96"/>
        <pc:sldMkLst>
          <pc:docMk/>
          <pc:sldMk cId="1016596914" sldId="339"/>
        </pc:sldMkLst>
      </pc:sldChg>
      <pc:sldChg chg="add del replId">
        <pc:chgData name="Jansen, Monika S." userId="S::mojansen@fdic.gov::8b631527-d8df-4fd7-a6ae-c34d3c25e19c" providerId="AD" clId="Web-{16D3B05B-0A03-CF69-895D-53E874D0AB9E}" dt="2024-05-13T19:47:10.920" v="77"/>
        <pc:sldMkLst>
          <pc:docMk/>
          <pc:sldMk cId="1038863612" sldId="343"/>
        </pc:sldMkLst>
      </pc:sldChg>
    </pc:docChg>
  </pc:docChgLst>
  <pc:docChgLst>
    <pc:chgData name="Jansen, Monika S." userId="S::mojansen@fdic.gov::8b631527-d8df-4fd7-a6ae-c34d3c25e19c" providerId="AD" clId="Web-{ABD212EB-66D3-99C1-0E35-5C9E6F84615C}"/>
    <pc:docChg chg="modSld">
      <pc:chgData name="Jansen, Monika S." userId="S::mojansen@fdic.gov::8b631527-d8df-4fd7-a6ae-c34d3c25e19c" providerId="AD" clId="Web-{ABD212EB-66D3-99C1-0E35-5C9E6F84615C}" dt="2024-05-10T21:05:19.844" v="53" actId="20577"/>
      <pc:docMkLst>
        <pc:docMk/>
      </pc:docMkLst>
      <pc:sldChg chg="modSp">
        <pc:chgData name="Jansen, Monika S." userId="S::mojansen@fdic.gov::8b631527-d8df-4fd7-a6ae-c34d3c25e19c" providerId="AD" clId="Web-{ABD212EB-66D3-99C1-0E35-5C9E6F84615C}" dt="2024-05-10T21:02:54.669" v="6" actId="20577"/>
        <pc:sldMkLst>
          <pc:docMk/>
          <pc:sldMk cId="3613420755" sldId="272"/>
        </pc:sldMkLst>
        <pc:spChg chg="mod">
          <ac:chgData name="Jansen, Monika S." userId="S::mojansen@fdic.gov::8b631527-d8df-4fd7-a6ae-c34d3c25e19c" providerId="AD" clId="Web-{ABD212EB-66D3-99C1-0E35-5C9E6F84615C}" dt="2024-05-10T21:02:54.669" v="6" actId="20577"/>
          <ac:spMkLst>
            <pc:docMk/>
            <pc:sldMk cId="3613420755" sldId="272"/>
            <ac:spMk id="3" creationId="{00000000-0000-0000-0000-000000000000}"/>
          </ac:spMkLst>
        </pc:spChg>
      </pc:sldChg>
      <pc:sldChg chg="modSp">
        <pc:chgData name="Jansen, Monika S." userId="S::mojansen@fdic.gov::8b631527-d8df-4fd7-a6ae-c34d3c25e19c" providerId="AD" clId="Web-{ABD212EB-66D3-99C1-0E35-5C9E6F84615C}" dt="2024-05-10T21:05:19.844" v="53" actId="20577"/>
        <pc:sldMkLst>
          <pc:docMk/>
          <pc:sldMk cId="3649047412" sldId="342"/>
        </pc:sldMkLst>
        <pc:spChg chg="mod">
          <ac:chgData name="Jansen, Monika S." userId="S::mojansen@fdic.gov::8b631527-d8df-4fd7-a6ae-c34d3c25e19c" providerId="AD" clId="Web-{ABD212EB-66D3-99C1-0E35-5C9E6F84615C}" dt="2024-05-10T21:05:19.844" v="53" actId="20577"/>
          <ac:spMkLst>
            <pc:docMk/>
            <pc:sldMk cId="3649047412" sldId="342"/>
            <ac:spMk id="5" creationId="{00000000-0000-0000-0000-000000000000}"/>
          </ac:spMkLst>
        </pc:spChg>
      </pc:sldChg>
    </pc:docChg>
  </pc:docChgLst>
  <pc:docChgLst>
    <pc:chgData name="Jansen, Monika S." userId="S::mojansen@fdic.gov::8b631527-d8df-4fd7-a6ae-c34d3c25e19c" providerId="AD" clId="Web-{A62CCF84-151C-032C-F00C-9E3757CBE1AB}"/>
    <pc:docChg chg="modSld">
      <pc:chgData name="Jansen, Monika S." userId="S::mojansen@fdic.gov::8b631527-d8df-4fd7-a6ae-c34d3c25e19c" providerId="AD" clId="Web-{A62CCF84-151C-032C-F00C-9E3757CBE1AB}" dt="2024-05-09T21:00:03.365" v="60" actId="20577"/>
      <pc:docMkLst>
        <pc:docMk/>
      </pc:docMkLst>
      <pc:sldChg chg="modSp">
        <pc:chgData name="Jansen, Monika S." userId="S::mojansen@fdic.gov::8b631527-d8df-4fd7-a6ae-c34d3c25e19c" providerId="AD" clId="Web-{A62CCF84-151C-032C-F00C-9E3757CBE1AB}" dt="2024-05-09T20:58:57.301" v="23" actId="20577"/>
        <pc:sldMkLst>
          <pc:docMk/>
          <pc:sldMk cId="3613420755" sldId="272"/>
        </pc:sldMkLst>
        <pc:spChg chg="mod">
          <ac:chgData name="Jansen, Monika S." userId="S::mojansen@fdic.gov::8b631527-d8df-4fd7-a6ae-c34d3c25e19c" providerId="AD" clId="Web-{A62CCF84-151C-032C-F00C-9E3757CBE1AB}" dt="2024-05-09T20:58:57.301" v="23" actId="20577"/>
          <ac:spMkLst>
            <pc:docMk/>
            <pc:sldMk cId="3613420755" sldId="272"/>
            <ac:spMk id="3" creationId="{00000000-0000-0000-0000-000000000000}"/>
          </ac:spMkLst>
        </pc:spChg>
      </pc:sldChg>
      <pc:sldChg chg="modSp">
        <pc:chgData name="Jansen, Monika S." userId="S::mojansen@fdic.gov::8b631527-d8df-4fd7-a6ae-c34d3c25e19c" providerId="AD" clId="Web-{A62CCF84-151C-032C-F00C-9E3757CBE1AB}" dt="2024-05-09T21:00:03.365" v="60" actId="20577"/>
        <pc:sldMkLst>
          <pc:docMk/>
          <pc:sldMk cId="992731198" sldId="326"/>
        </pc:sldMkLst>
        <pc:spChg chg="mod">
          <ac:chgData name="Jansen, Monika S." userId="S::mojansen@fdic.gov::8b631527-d8df-4fd7-a6ae-c34d3c25e19c" providerId="AD" clId="Web-{A62CCF84-151C-032C-F00C-9E3757CBE1AB}" dt="2024-05-09T21:00:03.365" v="60" actId="20577"/>
          <ac:spMkLst>
            <pc:docMk/>
            <pc:sldMk cId="992731198" sldId="326"/>
            <ac:spMk id="6" creationId="{00000000-0000-0000-0000-000000000000}"/>
          </ac:spMkLst>
        </pc:spChg>
      </pc:sldChg>
    </pc:docChg>
  </pc:docChgLst>
  <pc:docChgLst>
    <pc:chgData name="Hof, Edward J." userId="S::edwhof@fdic.gov::3f94f1ba-25fc-42c1-b1ab-f5d3040a0d7f" providerId="AD" clId="Web-{C771C17E-9FAC-81AC-6C0E-97820B5027F0}"/>
    <pc:docChg chg="modSld">
      <pc:chgData name="Hof, Edward J." userId="S::edwhof@fdic.gov::3f94f1ba-25fc-42c1-b1ab-f5d3040a0d7f" providerId="AD" clId="Web-{C771C17E-9FAC-81AC-6C0E-97820B5027F0}" dt="2024-05-15T20:57:34.202" v="20" actId="20577"/>
      <pc:docMkLst>
        <pc:docMk/>
      </pc:docMkLst>
      <pc:sldChg chg="modSp">
        <pc:chgData name="Hof, Edward J." userId="S::edwhof@fdic.gov::3f94f1ba-25fc-42c1-b1ab-f5d3040a0d7f" providerId="AD" clId="Web-{C771C17E-9FAC-81AC-6C0E-97820B5027F0}" dt="2024-05-15T20:45:17.642" v="1" actId="20577"/>
        <pc:sldMkLst>
          <pc:docMk/>
          <pc:sldMk cId="2085899085" sldId="289"/>
        </pc:sldMkLst>
        <pc:spChg chg="mod">
          <ac:chgData name="Hof, Edward J." userId="S::edwhof@fdic.gov::3f94f1ba-25fc-42c1-b1ab-f5d3040a0d7f" providerId="AD" clId="Web-{C771C17E-9FAC-81AC-6C0E-97820B5027F0}" dt="2024-05-15T20:45:17.642" v="1" actId="20577"/>
          <ac:spMkLst>
            <pc:docMk/>
            <pc:sldMk cId="2085899085" sldId="289"/>
            <ac:spMk id="4" creationId="{00000000-0000-0000-0000-000000000000}"/>
          </ac:spMkLst>
        </pc:spChg>
      </pc:sldChg>
      <pc:sldChg chg="modSp">
        <pc:chgData name="Hof, Edward J." userId="S::edwhof@fdic.gov::3f94f1ba-25fc-42c1-b1ab-f5d3040a0d7f" providerId="AD" clId="Web-{C771C17E-9FAC-81AC-6C0E-97820B5027F0}" dt="2024-05-15T20:57:28.358" v="19" actId="20577"/>
        <pc:sldMkLst>
          <pc:docMk/>
          <pc:sldMk cId="1598276977" sldId="308"/>
        </pc:sldMkLst>
        <pc:spChg chg="mod">
          <ac:chgData name="Hof, Edward J." userId="S::edwhof@fdic.gov::3f94f1ba-25fc-42c1-b1ab-f5d3040a0d7f" providerId="AD" clId="Web-{C771C17E-9FAC-81AC-6C0E-97820B5027F0}" dt="2024-05-15T20:57:28.358" v="19" actId="20577"/>
          <ac:spMkLst>
            <pc:docMk/>
            <pc:sldMk cId="1598276977" sldId="308"/>
            <ac:spMk id="4" creationId="{2759A24A-C276-5075-E153-4D0F8DC8DDEE}"/>
          </ac:spMkLst>
        </pc:spChg>
      </pc:sldChg>
      <pc:sldChg chg="modSp">
        <pc:chgData name="Hof, Edward J." userId="S::edwhof@fdic.gov::3f94f1ba-25fc-42c1-b1ab-f5d3040a0d7f" providerId="AD" clId="Web-{C771C17E-9FAC-81AC-6C0E-97820B5027F0}" dt="2024-05-15T20:57:34.202" v="20" actId="20577"/>
        <pc:sldMkLst>
          <pc:docMk/>
          <pc:sldMk cId="1405760962" sldId="309"/>
        </pc:sldMkLst>
        <pc:spChg chg="mod">
          <ac:chgData name="Hof, Edward J." userId="S::edwhof@fdic.gov::3f94f1ba-25fc-42c1-b1ab-f5d3040a0d7f" providerId="AD" clId="Web-{C771C17E-9FAC-81AC-6C0E-97820B5027F0}" dt="2024-05-15T20:57:34.202" v="20" actId="20577"/>
          <ac:spMkLst>
            <pc:docMk/>
            <pc:sldMk cId="1405760962" sldId="309"/>
            <ac:spMk id="4" creationId="{2759A24A-C276-5075-E153-4D0F8DC8DDEE}"/>
          </ac:spMkLst>
        </pc:spChg>
      </pc:sldChg>
      <pc:sldChg chg="modSp">
        <pc:chgData name="Hof, Edward J." userId="S::edwhof@fdic.gov::3f94f1ba-25fc-42c1-b1ab-f5d3040a0d7f" providerId="AD" clId="Web-{C771C17E-9FAC-81AC-6C0E-97820B5027F0}" dt="2024-05-15T20:57:08.671" v="13" actId="20577"/>
        <pc:sldMkLst>
          <pc:docMk/>
          <pc:sldMk cId="987231206" sldId="310"/>
        </pc:sldMkLst>
        <pc:spChg chg="mod">
          <ac:chgData name="Hof, Edward J." userId="S::edwhof@fdic.gov::3f94f1ba-25fc-42c1-b1ab-f5d3040a0d7f" providerId="AD" clId="Web-{C771C17E-9FAC-81AC-6C0E-97820B5027F0}" dt="2024-05-15T20:57:08.671" v="13" actId="20577"/>
          <ac:spMkLst>
            <pc:docMk/>
            <pc:sldMk cId="987231206" sldId="310"/>
            <ac:spMk id="4" creationId="{2759A24A-C276-5075-E153-4D0F8DC8DDEE}"/>
          </ac:spMkLst>
        </pc:spChg>
      </pc:sldChg>
    </pc:docChg>
  </pc:docChgLst>
  <pc:docChgLst>
    <pc:chgData name="Hof, Edward J." userId="S::edwhof@fdic.gov::3f94f1ba-25fc-42c1-b1ab-f5d3040a0d7f" providerId="AD" clId="Web-{18BE2F37-6689-43B2-A276-4FEF82C98CB3}"/>
    <pc:docChg chg="modSld">
      <pc:chgData name="Hof, Edward J." userId="S::edwhof@fdic.gov::3f94f1ba-25fc-42c1-b1ab-f5d3040a0d7f" providerId="AD" clId="Web-{18BE2F37-6689-43B2-A276-4FEF82C98CB3}" dt="2024-05-30T00:39:56.639" v="4" actId="20577"/>
      <pc:docMkLst>
        <pc:docMk/>
      </pc:docMkLst>
      <pc:sldChg chg="modSp">
        <pc:chgData name="Hof, Edward J." userId="S::edwhof@fdic.gov::3f94f1ba-25fc-42c1-b1ab-f5d3040a0d7f" providerId="AD" clId="Web-{18BE2F37-6689-43B2-A276-4FEF82C98CB3}" dt="2024-05-29T23:45:56.248" v="3" actId="20577"/>
        <pc:sldMkLst>
          <pc:docMk/>
          <pc:sldMk cId="453259877" sldId="321"/>
        </pc:sldMkLst>
        <pc:spChg chg="mod">
          <ac:chgData name="Hof, Edward J." userId="S::edwhof@fdic.gov::3f94f1ba-25fc-42c1-b1ab-f5d3040a0d7f" providerId="AD" clId="Web-{18BE2F37-6689-43B2-A276-4FEF82C98CB3}" dt="2024-05-29T23:45:56.248" v="3" actId="20577"/>
          <ac:spMkLst>
            <pc:docMk/>
            <pc:sldMk cId="453259877" sldId="321"/>
            <ac:spMk id="4" creationId="{00000000-0000-0000-0000-000000000000}"/>
          </ac:spMkLst>
        </pc:spChg>
      </pc:sldChg>
      <pc:sldChg chg="modSp">
        <pc:chgData name="Hof, Edward J." userId="S::edwhof@fdic.gov::3f94f1ba-25fc-42c1-b1ab-f5d3040a0d7f" providerId="AD" clId="Web-{18BE2F37-6689-43B2-A276-4FEF82C98CB3}" dt="2024-05-30T00:39:56.639" v="4" actId="20577"/>
        <pc:sldMkLst>
          <pc:docMk/>
          <pc:sldMk cId="63096789" sldId="336"/>
        </pc:sldMkLst>
        <pc:spChg chg="mod">
          <ac:chgData name="Hof, Edward J." userId="S::edwhof@fdic.gov::3f94f1ba-25fc-42c1-b1ab-f5d3040a0d7f" providerId="AD" clId="Web-{18BE2F37-6689-43B2-A276-4FEF82C98CB3}" dt="2024-05-30T00:39:56.639" v="4" actId="20577"/>
          <ac:spMkLst>
            <pc:docMk/>
            <pc:sldMk cId="63096789" sldId="336"/>
            <ac:spMk id="3" creationId="{00000000-0000-0000-0000-000000000000}"/>
          </ac:spMkLst>
        </pc:spChg>
      </pc:sldChg>
    </pc:docChg>
  </pc:docChgLst>
  <pc:docChgLst>
    <pc:chgData name="Jansen, Monika S." userId="S::mojansen@fdic.gov::8b631527-d8df-4fd7-a6ae-c34d3c25e19c" providerId="AD" clId="Web-{58C44634-DE1B-9499-F24C-F4242FE80EDC}"/>
    <pc:docChg chg="modSld">
      <pc:chgData name="Jansen, Monika S." userId="S::mojansen@fdic.gov::8b631527-d8df-4fd7-a6ae-c34d3c25e19c" providerId="AD" clId="Web-{58C44634-DE1B-9499-F24C-F4242FE80EDC}" dt="2024-05-13T19:37:48.669" v="89" actId="20577"/>
      <pc:docMkLst>
        <pc:docMk/>
      </pc:docMkLst>
      <pc:sldChg chg="modSp">
        <pc:chgData name="Jansen, Monika S." userId="S::mojansen@fdic.gov::8b631527-d8df-4fd7-a6ae-c34d3c25e19c" providerId="AD" clId="Web-{58C44634-DE1B-9499-F24C-F4242FE80EDC}" dt="2024-05-13T15:58:25.825" v="43" actId="20577"/>
        <pc:sldMkLst>
          <pc:docMk/>
          <pc:sldMk cId="2447921142" sldId="292"/>
        </pc:sldMkLst>
        <pc:spChg chg="mod">
          <ac:chgData name="Jansen, Monika S." userId="S::mojansen@fdic.gov::8b631527-d8df-4fd7-a6ae-c34d3c25e19c" providerId="AD" clId="Web-{58C44634-DE1B-9499-F24C-F4242FE80EDC}" dt="2024-05-13T15:58:25.825" v="43" actId="20577"/>
          <ac:spMkLst>
            <pc:docMk/>
            <pc:sldMk cId="2447921142" sldId="292"/>
            <ac:spMk id="4" creationId="{2759A24A-C276-5075-E153-4D0F8DC8DDEE}"/>
          </ac:spMkLst>
        </pc:spChg>
      </pc:sldChg>
      <pc:sldChg chg="modSp">
        <pc:chgData name="Jansen, Monika S." userId="S::mojansen@fdic.gov::8b631527-d8df-4fd7-a6ae-c34d3c25e19c" providerId="AD" clId="Web-{58C44634-DE1B-9499-F24C-F4242FE80EDC}" dt="2024-05-13T19:34:55.514" v="64" actId="20577"/>
        <pc:sldMkLst>
          <pc:docMk/>
          <pc:sldMk cId="1598276977" sldId="308"/>
        </pc:sldMkLst>
        <pc:spChg chg="mod">
          <ac:chgData name="Jansen, Monika S." userId="S::mojansen@fdic.gov::8b631527-d8df-4fd7-a6ae-c34d3c25e19c" providerId="AD" clId="Web-{58C44634-DE1B-9499-F24C-F4242FE80EDC}" dt="2024-05-13T19:34:55.514" v="64" actId="20577"/>
          <ac:spMkLst>
            <pc:docMk/>
            <pc:sldMk cId="1598276977" sldId="308"/>
            <ac:spMk id="6" creationId="{01CB9E59-4DBB-F693-765F-76A783B6510C}"/>
          </ac:spMkLst>
        </pc:spChg>
      </pc:sldChg>
      <pc:sldChg chg="modSp">
        <pc:chgData name="Jansen, Monika S." userId="S::mojansen@fdic.gov::8b631527-d8df-4fd7-a6ae-c34d3c25e19c" providerId="AD" clId="Web-{58C44634-DE1B-9499-F24C-F4242FE80EDC}" dt="2024-05-13T19:37:48.669" v="89" actId="20577"/>
        <pc:sldMkLst>
          <pc:docMk/>
          <pc:sldMk cId="1047372844" sldId="317"/>
        </pc:sldMkLst>
        <pc:spChg chg="mod">
          <ac:chgData name="Jansen, Monika S." userId="S::mojansen@fdic.gov::8b631527-d8df-4fd7-a6ae-c34d3c25e19c" providerId="AD" clId="Web-{58C44634-DE1B-9499-F24C-F4242FE80EDC}" dt="2024-05-13T19:37:48.669" v="89" actId="20577"/>
          <ac:spMkLst>
            <pc:docMk/>
            <pc:sldMk cId="1047372844" sldId="317"/>
            <ac:spMk id="4" creationId="{2759A24A-C276-5075-E153-4D0F8DC8DDEE}"/>
          </ac:spMkLst>
        </pc:spChg>
        <pc:spChg chg="mod">
          <ac:chgData name="Jansen, Monika S." userId="S::mojansen@fdic.gov::8b631527-d8df-4fd7-a6ae-c34d3c25e19c" providerId="AD" clId="Web-{58C44634-DE1B-9499-F24C-F4242FE80EDC}" dt="2024-05-13T19:36:36.482" v="72" actId="20577"/>
          <ac:spMkLst>
            <pc:docMk/>
            <pc:sldMk cId="1047372844" sldId="317"/>
            <ac:spMk id="8" creationId="{01CB9E59-4DBB-F693-765F-76A783B6510C}"/>
          </ac:spMkLst>
        </pc:spChg>
      </pc:sldChg>
    </pc:docChg>
  </pc:docChgLst>
  <pc:docChgLst>
    <pc:chgData name="Jansen, Monika S." userId="S::mojansen@fdic.gov::8b631527-d8df-4fd7-a6ae-c34d3c25e19c" providerId="AD" clId="Web-{5FC8DB6E-4ADD-17B9-8751-CDAFCFBAC830}"/>
    <pc:docChg chg="modSld">
      <pc:chgData name="Jansen, Monika S." userId="S::mojansen@fdic.gov::8b631527-d8df-4fd7-a6ae-c34d3c25e19c" providerId="AD" clId="Web-{5FC8DB6E-4ADD-17B9-8751-CDAFCFBAC830}" dt="2024-05-29T17:46:13.158" v="35" actId="20577"/>
      <pc:docMkLst>
        <pc:docMk/>
      </pc:docMkLst>
      <pc:sldChg chg="modSp">
        <pc:chgData name="Jansen, Monika S." userId="S::mojansen@fdic.gov::8b631527-d8df-4fd7-a6ae-c34d3c25e19c" providerId="AD" clId="Web-{5FC8DB6E-4ADD-17B9-8751-CDAFCFBAC830}" dt="2024-05-29T17:11:29.467" v="32" actId="20577"/>
        <pc:sldMkLst>
          <pc:docMk/>
          <pc:sldMk cId="1119381108" sldId="314"/>
        </pc:sldMkLst>
        <pc:spChg chg="mod">
          <ac:chgData name="Jansen, Monika S." userId="S::mojansen@fdic.gov::8b631527-d8df-4fd7-a6ae-c34d3c25e19c" providerId="AD" clId="Web-{5FC8DB6E-4ADD-17B9-8751-CDAFCFBAC830}" dt="2024-05-29T17:11:29.467" v="32" actId="20577"/>
          <ac:spMkLst>
            <pc:docMk/>
            <pc:sldMk cId="1119381108" sldId="314"/>
            <ac:spMk id="4" creationId="{96FDC721-69F2-C788-30D7-5D7E536E9AEB}"/>
          </ac:spMkLst>
        </pc:spChg>
      </pc:sldChg>
      <pc:sldChg chg="modSp">
        <pc:chgData name="Jansen, Monika S." userId="S::mojansen@fdic.gov::8b631527-d8df-4fd7-a6ae-c34d3c25e19c" providerId="AD" clId="Web-{5FC8DB6E-4ADD-17B9-8751-CDAFCFBAC830}" dt="2024-05-29T17:46:13.158" v="35" actId="20577"/>
        <pc:sldMkLst>
          <pc:docMk/>
          <pc:sldMk cId="2966621760" sldId="343"/>
        </pc:sldMkLst>
        <pc:spChg chg="mod">
          <ac:chgData name="Jansen, Monika S." userId="S::mojansen@fdic.gov::8b631527-d8df-4fd7-a6ae-c34d3c25e19c" providerId="AD" clId="Web-{5FC8DB6E-4ADD-17B9-8751-CDAFCFBAC830}" dt="2024-05-29T17:46:13.158" v="35" actId="20577"/>
          <ac:spMkLst>
            <pc:docMk/>
            <pc:sldMk cId="2966621760" sldId="343"/>
            <ac:spMk id="4" creationId="{00000000-0000-0000-0000-000000000000}"/>
          </ac:spMkLst>
        </pc:spChg>
      </pc:sldChg>
    </pc:docChg>
  </pc:docChgLst>
  <pc:docChgLst>
    <pc:chgData name="Hof, Edward J." userId="S::edwhof@fdic.gov::3f94f1ba-25fc-42c1-b1ab-f5d3040a0d7f" providerId="AD" clId="Web-{D477364B-A199-57AC-6190-42A7A88F0D9B}"/>
    <pc:docChg chg="modSld">
      <pc:chgData name="Hof, Edward J." userId="S::edwhof@fdic.gov::3f94f1ba-25fc-42c1-b1ab-f5d3040a0d7f" providerId="AD" clId="Web-{D477364B-A199-57AC-6190-42A7A88F0D9B}" dt="2024-05-13T21:28:02.665" v="4" actId="20577"/>
      <pc:docMkLst>
        <pc:docMk/>
      </pc:docMkLst>
      <pc:sldChg chg="modSp">
        <pc:chgData name="Hof, Edward J." userId="S::edwhof@fdic.gov::3f94f1ba-25fc-42c1-b1ab-f5d3040a0d7f" providerId="AD" clId="Web-{D477364B-A199-57AC-6190-42A7A88F0D9B}" dt="2024-05-13T20:45:40.132" v="1" actId="20577"/>
        <pc:sldMkLst>
          <pc:docMk/>
          <pc:sldMk cId="1598276977" sldId="308"/>
        </pc:sldMkLst>
        <pc:spChg chg="mod">
          <ac:chgData name="Hof, Edward J." userId="S::edwhof@fdic.gov::3f94f1ba-25fc-42c1-b1ab-f5d3040a0d7f" providerId="AD" clId="Web-{D477364B-A199-57AC-6190-42A7A88F0D9B}" dt="2024-05-13T20:45:40.132" v="1" actId="20577"/>
          <ac:spMkLst>
            <pc:docMk/>
            <pc:sldMk cId="1598276977" sldId="308"/>
            <ac:spMk id="6" creationId="{01CB9E59-4DBB-F693-765F-76A783B6510C}"/>
          </ac:spMkLst>
        </pc:spChg>
      </pc:sldChg>
      <pc:sldChg chg="modSp">
        <pc:chgData name="Hof, Edward J." userId="S::edwhof@fdic.gov::3f94f1ba-25fc-42c1-b1ab-f5d3040a0d7f" providerId="AD" clId="Web-{D477364B-A199-57AC-6190-42A7A88F0D9B}" dt="2024-05-13T21:28:02.665" v="4" actId="20577"/>
        <pc:sldMkLst>
          <pc:docMk/>
          <pc:sldMk cId="3134587590" sldId="332"/>
        </pc:sldMkLst>
        <pc:spChg chg="mod">
          <ac:chgData name="Hof, Edward J." userId="S::edwhof@fdic.gov::3f94f1ba-25fc-42c1-b1ab-f5d3040a0d7f" providerId="AD" clId="Web-{D477364B-A199-57AC-6190-42A7A88F0D9B}" dt="2024-05-13T21:28:02.665" v="4" actId="20577"/>
          <ac:spMkLst>
            <pc:docMk/>
            <pc:sldMk cId="3134587590" sldId="332"/>
            <ac:spMk id="4" creationId="{00000000-0000-0000-0000-000000000000}"/>
          </ac:spMkLst>
        </pc:spChg>
      </pc:sldChg>
    </pc:docChg>
  </pc:docChgLst>
  <pc:docChgLst>
    <pc:chgData name="Hof, Edward J." userId="S::edwhof@fdic.gov::3f94f1ba-25fc-42c1-b1ab-f5d3040a0d7f" providerId="AD" clId="Web-{F8220B22-960B-496B-9878-BA9FF40E53BB}"/>
    <pc:docChg chg="modSld">
      <pc:chgData name="Hof, Edward J." userId="S::edwhof@fdic.gov::3f94f1ba-25fc-42c1-b1ab-f5d3040a0d7f" providerId="AD" clId="Web-{F8220B22-960B-496B-9878-BA9FF40E53BB}" dt="2024-05-29T19:33:22.014" v="4" actId="20577"/>
      <pc:docMkLst>
        <pc:docMk/>
      </pc:docMkLst>
      <pc:sldChg chg="modSp">
        <pc:chgData name="Hof, Edward J." userId="S::edwhof@fdic.gov::3f94f1ba-25fc-42c1-b1ab-f5d3040a0d7f" providerId="AD" clId="Web-{F8220B22-960B-496B-9878-BA9FF40E53BB}" dt="2024-05-29T19:21:39.884" v="0" actId="20577"/>
        <pc:sldMkLst>
          <pc:docMk/>
          <pc:sldMk cId="1598276977" sldId="308"/>
        </pc:sldMkLst>
        <pc:spChg chg="mod">
          <ac:chgData name="Hof, Edward J." userId="S::edwhof@fdic.gov::3f94f1ba-25fc-42c1-b1ab-f5d3040a0d7f" providerId="AD" clId="Web-{F8220B22-960B-496B-9878-BA9FF40E53BB}" dt="2024-05-29T19:21:39.884" v="0" actId="20577"/>
          <ac:spMkLst>
            <pc:docMk/>
            <pc:sldMk cId="1598276977" sldId="308"/>
            <ac:spMk id="4" creationId="{2759A24A-C276-5075-E153-4D0F8DC8DDEE}"/>
          </ac:spMkLst>
        </pc:spChg>
      </pc:sldChg>
      <pc:sldChg chg="modSp">
        <pc:chgData name="Hof, Edward J." userId="S::edwhof@fdic.gov::3f94f1ba-25fc-42c1-b1ab-f5d3040a0d7f" providerId="AD" clId="Web-{F8220B22-960B-496B-9878-BA9FF40E53BB}" dt="2024-05-29T19:33:22.014" v="4" actId="20577"/>
        <pc:sldMkLst>
          <pc:docMk/>
          <pc:sldMk cId="453259877" sldId="321"/>
        </pc:sldMkLst>
        <pc:spChg chg="mod">
          <ac:chgData name="Hof, Edward J." userId="S::edwhof@fdic.gov::3f94f1ba-25fc-42c1-b1ab-f5d3040a0d7f" providerId="AD" clId="Web-{F8220B22-960B-496B-9878-BA9FF40E53BB}" dt="2024-05-29T19:33:22.014" v="4" actId="20577"/>
          <ac:spMkLst>
            <pc:docMk/>
            <pc:sldMk cId="453259877" sldId="321"/>
            <ac:spMk id="7" creationId="{F31D35E2-0941-45C9-C611-C7A7B8EC4489}"/>
          </ac:spMkLst>
        </pc:spChg>
      </pc:sldChg>
    </pc:docChg>
  </pc:docChgLst>
  <pc:docChgLst>
    <pc:chgData name="Jansen, Monika S." userId="S::mojansen@fdic.gov::8b631527-d8df-4fd7-a6ae-c34d3c25e19c" providerId="AD" clId="Web-{FB1A0DF5-CF1F-F478-8B7F-63CFB134AF32}"/>
    <pc:docChg chg="modSld">
      <pc:chgData name="Jansen, Monika S." userId="S::mojansen@fdic.gov::8b631527-d8df-4fd7-a6ae-c34d3c25e19c" providerId="AD" clId="Web-{FB1A0DF5-CF1F-F478-8B7F-63CFB134AF32}" dt="2024-05-16T16:18:02.673" v="16" actId="20577"/>
      <pc:docMkLst>
        <pc:docMk/>
      </pc:docMkLst>
      <pc:sldChg chg="modSp">
        <pc:chgData name="Jansen, Monika S." userId="S::mojansen@fdic.gov::8b631527-d8df-4fd7-a6ae-c34d3c25e19c" providerId="AD" clId="Web-{FB1A0DF5-CF1F-F478-8B7F-63CFB134AF32}" dt="2024-05-16T15:58:01.867" v="7" actId="20577"/>
        <pc:sldMkLst>
          <pc:docMk/>
          <pc:sldMk cId="1598276977" sldId="308"/>
        </pc:sldMkLst>
        <pc:spChg chg="mod">
          <ac:chgData name="Jansen, Monika S." userId="S::mojansen@fdic.gov::8b631527-d8df-4fd7-a6ae-c34d3c25e19c" providerId="AD" clId="Web-{FB1A0DF5-CF1F-F478-8B7F-63CFB134AF32}" dt="2024-05-16T15:58:01.867" v="7" actId="20577"/>
          <ac:spMkLst>
            <pc:docMk/>
            <pc:sldMk cId="1598276977" sldId="308"/>
            <ac:spMk id="4" creationId="{2759A24A-C276-5075-E153-4D0F8DC8DDEE}"/>
          </ac:spMkLst>
        </pc:spChg>
      </pc:sldChg>
      <pc:sldChg chg="modSp">
        <pc:chgData name="Jansen, Monika S." userId="S::mojansen@fdic.gov::8b631527-d8df-4fd7-a6ae-c34d3c25e19c" providerId="AD" clId="Web-{FB1A0DF5-CF1F-F478-8B7F-63CFB134AF32}" dt="2024-05-16T15:57:39.492" v="2" actId="20577"/>
        <pc:sldMkLst>
          <pc:docMk/>
          <pc:sldMk cId="1405760962" sldId="309"/>
        </pc:sldMkLst>
        <pc:spChg chg="mod">
          <ac:chgData name="Jansen, Monika S." userId="S::mojansen@fdic.gov::8b631527-d8df-4fd7-a6ae-c34d3c25e19c" providerId="AD" clId="Web-{FB1A0DF5-CF1F-F478-8B7F-63CFB134AF32}" dt="2024-05-16T15:57:39.492" v="2" actId="20577"/>
          <ac:spMkLst>
            <pc:docMk/>
            <pc:sldMk cId="1405760962" sldId="309"/>
            <ac:spMk id="4" creationId="{2759A24A-C276-5075-E153-4D0F8DC8DDEE}"/>
          </ac:spMkLst>
        </pc:spChg>
      </pc:sldChg>
      <pc:sldChg chg="modSp">
        <pc:chgData name="Jansen, Monika S." userId="S::mojansen@fdic.gov::8b631527-d8df-4fd7-a6ae-c34d3c25e19c" providerId="AD" clId="Web-{FB1A0DF5-CF1F-F478-8B7F-63CFB134AF32}" dt="2024-05-16T15:58:32.852" v="11" actId="20577"/>
        <pc:sldMkLst>
          <pc:docMk/>
          <pc:sldMk cId="987231206" sldId="310"/>
        </pc:sldMkLst>
        <pc:spChg chg="mod">
          <ac:chgData name="Jansen, Monika S." userId="S::mojansen@fdic.gov::8b631527-d8df-4fd7-a6ae-c34d3c25e19c" providerId="AD" clId="Web-{FB1A0DF5-CF1F-F478-8B7F-63CFB134AF32}" dt="2024-05-16T15:58:32.852" v="11" actId="20577"/>
          <ac:spMkLst>
            <pc:docMk/>
            <pc:sldMk cId="987231206" sldId="310"/>
            <ac:spMk id="4" creationId="{2759A24A-C276-5075-E153-4D0F8DC8DDEE}"/>
          </ac:spMkLst>
        </pc:spChg>
      </pc:sldChg>
      <pc:sldChg chg="modSp">
        <pc:chgData name="Jansen, Monika S." userId="S::mojansen@fdic.gov::8b631527-d8df-4fd7-a6ae-c34d3c25e19c" providerId="AD" clId="Web-{FB1A0DF5-CF1F-F478-8B7F-63CFB134AF32}" dt="2024-05-16T16:18:02.673" v="16" actId="20577"/>
        <pc:sldMkLst>
          <pc:docMk/>
          <pc:sldMk cId="1687378543" sldId="319"/>
        </pc:sldMkLst>
        <pc:spChg chg="mod">
          <ac:chgData name="Jansen, Monika S." userId="S::mojansen@fdic.gov::8b631527-d8df-4fd7-a6ae-c34d3c25e19c" providerId="AD" clId="Web-{FB1A0DF5-CF1F-F478-8B7F-63CFB134AF32}" dt="2024-05-16T16:18:02.673" v="16" actId="20577"/>
          <ac:spMkLst>
            <pc:docMk/>
            <pc:sldMk cId="1687378543" sldId="319"/>
            <ac:spMk id="9" creationId="{00000000-0000-0000-0000-000000000000}"/>
          </ac:spMkLst>
        </pc:spChg>
      </pc:sldChg>
      <pc:sldChg chg="modSp">
        <pc:chgData name="Jansen, Monika S." userId="S::mojansen@fdic.gov::8b631527-d8df-4fd7-a6ae-c34d3c25e19c" providerId="AD" clId="Web-{FB1A0DF5-CF1F-F478-8B7F-63CFB134AF32}" dt="2024-05-16T15:57:07.288" v="1" actId="20577"/>
        <pc:sldMkLst>
          <pc:docMk/>
          <pc:sldMk cId="3134587590" sldId="332"/>
        </pc:sldMkLst>
        <pc:spChg chg="mod">
          <ac:chgData name="Jansen, Monika S." userId="S::mojansen@fdic.gov::8b631527-d8df-4fd7-a6ae-c34d3c25e19c" providerId="AD" clId="Web-{FB1A0DF5-CF1F-F478-8B7F-63CFB134AF32}" dt="2024-05-16T15:57:07.288" v="1" actId="20577"/>
          <ac:spMkLst>
            <pc:docMk/>
            <pc:sldMk cId="3134587590" sldId="332"/>
            <ac:spMk id="4" creationId="{00000000-0000-0000-0000-000000000000}"/>
          </ac:spMkLst>
        </pc:spChg>
      </pc:sldChg>
    </pc:docChg>
  </pc:docChgLst>
  <pc:docChgLst>
    <pc:chgData name="Jansen, Monika S." userId="S::mojansen@fdic.gov::8b631527-d8df-4fd7-a6ae-c34d3c25e19c" providerId="AD" clId="Web-{72BF924D-6E74-6A75-D49A-5A92BC818B1A}"/>
    <pc:docChg chg="delSld modSection">
      <pc:chgData name="Jansen, Monika S." userId="S::mojansen@fdic.gov::8b631527-d8df-4fd7-a6ae-c34d3c25e19c" providerId="AD" clId="Web-{72BF924D-6E74-6A75-D49A-5A92BC818B1A}" dt="2024-05-10T14:53:43.746" v="0"/>
      <pc:docMkLst>
        <pc:docMk/>
      </pc:docMkLst>
      <pc:sldChg chg="del">
        <pc:chgData name="Jansen, Monika S." userId="S::mojansen@fdic.gov::8b631527-d8df-4fd7-a6ae-c34d3c25e19c" providerId="AD" clId="Web-{72BF924D-6E74-6A75-D49A-5A92BC818B1A}" dt="2024-05-10T14:53:43.746" v="0"/>
        <pc:sldMkLst>
          <pc:docMk/>
          <pc:sldMk cId="995547362" sldId="306"/>
        </pc:sldMkLst>
      </pc:sldChg>
    </pc:docChg>
  </pc:docChgLst>
  <pc:docChgLst>
    <pc:chgData name="Jansen, Monika S." userId="S::mojansen@fdic.gov::8b631527-d8df-4fd7-a6ae-c34d3c25e19c" providerId="AD" clId="Web-{E992C3AA-AB33-D85B-705E-7A7C9CD01783}"/>
    <pc:docChg chg="modSld sldOrd">
      <pc:chgData name="Jansen, Monika S." userId="S::mojansen@fdic.gov::8b631527-d8df-4fd7-a6ae-c34d3c25e19c" providerId="AD" clId="Web-{E992C3AA-AB33-D85B-705E-7A7C9CD01783}" dt="2024-04-29T14:26:24.079" v="15" actId="20577"/>
      <pc:docMkLst>
        <pc:docMk/>
      </pc:docMkLst>
      <pc:sldChg chg="delSp modSp">
        <pc:chgData name="Jansen, Monika S." userId="S::mojansen@fdic.gov::8b631527-d8df-4fd7-a6ae-c34d3c25e19c" providerId="AD" clId="Web-{E992C3AA-AB33-D85B-705E-7A7C9CD01783}" dt="2024-04-29T14:26:24.079" v="15" actId="20577"/>
        <pc:sldMkLst>
          <pc:docMk/>
          <pc:sldMk cId="4148431032" sldId="297"/>
        </pc:sldMkLst>
        <pc:spChg chg="mod">
          <ac:chgData name="Jansen, Monika S." userId="S::mojansen@fdic.gov::8b631527-d8df-4fd7-a6ae-c34d3c25e19c" providerId="AD" clId="Web-{E992C3AA-AB33-D85B-705E-7A7C9CD01783}" dt="2024-04-29T14:26:24.079" v="15" actId="20577"/>
          <ac:spMkLst>
            <pc:docMk/>
            <pc:sldMk cId="4148431032" sldId="297"/>
            <ac:spMk id="4" creationId="{96FDC721-69F2-C788-30D7-5D7E536E9AEB}"/>
          </ac:spMkLst>
        </pc:spChg>
        <pc:picChg chg="del">
          <ac:chgData name="Jansen, Monika S." userId="S::mojansen@fdic.gov::8b631527-d8df-4fd7-a6ae-c34d3c25e19c" providerId="AD" clId="Web-{E992C3AA-AB33-D85B-705E-7A7C9CD01783}" dt="2024-04-29T14:18:57.101" v="9"/>
          <ac:picMkLst>
            <pc:docMk/>
            <pc:sldMk cId="4148431032" sldId="297"/>
            <ac:picMk id="6" creationId="{00000000-0000-0000-0000-000000000000}"/>
          </ac:picMkLst>
        </pc:picChg>
        <pc:picChg chg="del">
          <ac:chgData name="Jansen, Monika S." userId="S::mojansen@fdic.gov::8b631527-d8df-4fd7-a6ae-c34d3c25e19c" providerId="AD" clId="Web-{E992C3AA-AB33-D85B-705E-7A7C9CD01783}" dt="2024-04-29T14:19:00.148" v="10"/>
          <ac:picMkLst>
            <pc:docMk/>
            <pc:sldMk cId="4148431032" sldId="297"/>
            <ac:picMk id="7" creationId="{00000000-0000-0000-0000-000000000000}"/>
          </ac:picMkLst>
        </pc:picChg>
      </pc:sldChg>
      <pc:sldChg chg="modSp">
        <pc:chgData name="Jansen, Monika S." userId="S::mojansen@fdic.gov::8b631527-d8df-4fd7-a6ae-c34d3c25e19c" providerId="AD" clId="Web-{E992C3AA-AB33-D85B-705E-7A7C9CD01783}" dt="2024-04-29T13:38:38.503" v="4" actId="20577"/>
        <pc:sldMkLst>
          <pc:docMk/>
          <pc:sldMk cId="843414479" sldId="338"/>
        </pc:sldMkLst>
        <pc:spChg chg="mod">
          <ac:chgData name="Jansen, Monika S." userId="S::mojansen@fdic.gov::8b631527-d8df-4fd7-a6ae-c34d3c25e19c" providerId="AD" clId="Web-{E992C3AA-AB33-D85B-705E-7A7C9CD01783}" dt="2024-04-29T13:38:38.503" v="4" actId="20577"/>
          <ac:spMkLst>
            <pc:docMk/>
            <pc:sldMk cId="843414479" sldId="338"/>
            <ac:spMk id="3" creationId="{00000000-0000-0000-0000-000000000000}"/>
          </ac:spMkLst>
        </pc:spChg>
      </pc:sldChg>
      <pc:sldChg chg="modSp ord">
        <pc:chgData name="Jansen, Monika S." userId="S::mojansen@fdic.gov::8b631527-d8df-4fd7-a6ae-c34d3c25e19c" providerId="AD" clId="Web-{E992C3AA-AB33-D85B-705E-7A7C9CD01783}" dt="2024-04-29T14:18:33.334" v="8" actId="20577"/>
        <pc:sldMkLst>
          <pc:docMk/>
          <pc:sldMk cId="3649047412" sldId="342"/>
        </pc:sldMkLst>
        <pc:spChg chg="mod">
          <ac:chgData name="Jansen, Monika S." userId="S::mojansen@fdic.gov::8b631527-d8df-4fd7-a6ae-c34d3c25e19c" providerId="AD" clId="Web-{E992C3AA-AB33-D85B-705E-7A7C9CD01783}" dt="2024-04-29T14:18:33.334" v="8" actId="20577"/>
          <ac:spMkLst>
            <pc:docMk/>
            <pc:sldMk cId="3649047412" sldId="342"/>
            <ac:spMk id="5" creationId="{00000000-0000-0000-0000-000000000000}"/>
          </ac:spMkLst>
        </pc:spChg>
      </pc:sldChg>
    </pc:docChg>
  </pc:docChgLst>
  <pc:docChgLst>
    <pc:chgData name="Jansen, Monika S." userId="S::mojansen@fdic.gov::8b631527-d8df-4fd7-a6ae-c34d3c25e19c" providerId="AD" clId="Web-{6EFAB4D5-D27A-DAD0-60B6-42A416795AB5}"/>
    <pc:docChg chg="modSld">
      <pc:chgData name="Jansen, Monika S." userId="S::mojansen@fdic.gov::8b631527-d8df-4fd7-a6ae-c34d3c25e19c" providerId="AD" clId="Web-{6EFAB4D5-D27A-DAD0-60B6-42A416795AB5}" dt="2024-05-28T19:25:45.732" v="3" actId="20577"/>
      <pc:docMkLst>
        <pc:docMk/>
      </pc:docMkLst>
      <pc:sldChg chg="modSp">
        <pc:chgData name="Jansen, Monika S." userId="S::mojansen@fdic.gov::8b631527-d8df-4fd7-a6ae-c34d3c25e19c" providerId="AD" clId="Web-{6EFAB4D5-D27A-DAD0-60B6-42A416795AB5}" dt="2024-05-28T19:25:45.732" v="3" actId="20577"/>
        <pc:sldMkLst>
          <pc:docMk/>
          <pc:sldMk cId="2925039147" sldId="300"/>
        </pc:sldMkLst>
        <pc:spChg chg="mod">
          <ac:chgData name="Jansen, Monika S." userId="S::mojansen@fdic.gov::8b631527-d8df-4fd7-a6ae-c34d3c25e19c" providerId="AD" clId="Web-{6EFAB4D5-D27A-DAD0-60B6-42A416795AB5}" dt="2024-05-28T19:25:45.732" v="3" actId="20577"/>
          <ac:spMkLst>
            <pc:docMk/>
            <pc:sldMk cId="2925039147" sldId="300"/>
            <ac:spMk id="4" creationId="{EDAF0A12-62AF-3F38-93C4-C105B2E4C949}"/>
          </ac:spMkLst>
        </pc:spChg>
      </pc:sldChg>
    </pc:docChg>
  </pc:docChgLst>
  <pc:docChgLst>
    <pc:chgData name="Jansen, Monika S." userId="S::mojansen@fdic.gov::8b631527-d8df-4fd7-a6ae-c34d3c25e19c" providerId="AD" clId="Web-{A07ADB8F-2682-B0B3-0EB9-35B02A1F2320}"/>
    <pc:docChg chg="modSld">
      <pc:chgData name="Jansen, Monika S." userId="S::mojansen@fdic.gov::8b631527-d8df-4fd7-a6ae-c34d3c25e19c" providerId="AD" clId="Web-{A07ADB8F-2682-B0B3-0EB9-35B02A1F2320}" dt="2024-05-30T14:43:06.280" v="196" actId="20577"/>
      <pc:docMkLst>
        <pc:docMk/>
      </pc:docMkLst>
      <pc:sldChg chg="modSp">
        <pc:chgData name="Jansen, Monika S." userId="S::mojansen@fdic.gov::8b631527-d8df-4fd7-a6ae-c34d3c25e19c" providerId="AD" clId="Web-{A07ADB8F-2682-B0B3-0EB9-35B02A1F2320}" dt="2024-05-30T14:43:06.280" v="196" actId="20577"/>
        <pc:sldMkLst>
          <pc:docMk/>
          <pc:sldMk cId="2439093804" sldId="290"/>
        </pc:sldMkLst>
        <pc:spChg chg="mod">
          <ac:chgData name="Jansen, Monika S." userId="S::mojansen@fdic.gov::8b631527-d8df-4fd7-a6ae-c34d3c25e19c" providerId="AD" clId="Web-{A07ADB8F-2682-B0B3-0EB9-35B02A1F2320}" dt="2024-05-30T14:43:06.280" v="196" actId="20577"/>
          <ac:spMkLst>
            <pc:docMk/>
            <pc:sldMk cId="2439093804" sldId="290"/>
            <ac:spMk id="5" creationId="{463D3BC1-6462-4D9B-570C-B33BA6751220}"/>
          </ac:spMkLst>
        </pc:spChg>
      </pc:sldChg>
      <pc:sldChg chg="modSp">
        <pc:chgData name="Jansen, Monika S." userId="S::mojansen@fdic.gov::8b631527-d8df-4fd7-a6ae-c34d3c25e19c" providerId="AD" clId="Web-{A07ADB8F-2682-B0B3-0EB9-35B02A1F2320}" dt="2024-05-30T14:39:48.479" v="178" actId="20577"/>
        <pc:sldMkLst>
          <pc:docMk/>
          <pc:sldMk cId="1685745478" sldId="291"/>
        </pc:sldMkLst>
        <pc:spChg chg="mod">
          <ac:chgData name="Jansen, Monika S." userId="S::mojansen@fdic.gov::8b631527-d8df-4fd7-a6ae-c34d3c25e19c" providerId="AD" clId="Web-{A07ADB8F-2682-B0B3-0EB9-35B02A1F2320}" dt="2024-05-30T14:39:48.479" v="178" actId="20577"/>
          <ac:spMkLst>
            <pc:docMk/>
            <pc:sldMk cId="1685745478" sldId="291"/>
            <ac:spMk id="4" creationId="{00000000-0000-0000-0000-000000000000}"/>
          </ac:spMkLst>
        </pc:spChg>
      </pc:sldChg>
      <pc:sldChg chg="modSp">
        <pc:chgData name="Jansen, Monika S." userId="S::mojansen@fdic.gov::8b631527-d8df-4fd7-a6ae-c34d3c25e19c" providerId="AD" clId="Web-{A07ADB8F-2682-B0B3-0EB9-35B02A1F2320}" dt="2024-05-30T13:50:11.440" v="48" actId="20577"/>
        <pc:sldMkLst>
          <pc:docMk/>
          <pc:sldMk cId="2925039147" sldId="300"/>
        </pc:sldMkLst>
        <pc:spChg chg="mod">
          <ac:chgData name="Jansen, Monika S." userId="S::mojansen@fdic.gov::8b631527-d8df-4fd7-a6ae-c34d3c25e19c" providerId="AD" clId="Web-{A07ADB8F-2682-B0B3-0EB9-35B02A1F2320}" dt="2024-05-30T13:50:11.440" v="48" actId="20577"/>
          <ac:spMkLst>
            <pc:docMk/>
            <pc:sldMk cId="2925039147" sldId="300"/>
            <ac:spMk id="4" creationId="{EDAF0A12-62AF-3F38-93C4-C105B2E4C949}"/>
          </ac:spMkLst>
        </pc:spChg>
        <pc:spChg chg="mod">
          <ac:chgData name="Jansen, Monika S." userId="S::mojansen@fdic.gov::8b631527-d8df-4fd7-a6ae-c34d3c25e19c" providerId="AD" clId="Web-{A07ADB8F-2682-B0B3-0EB9-35B02A1F2320}" dt="2024-05-30T13:50:05.893" v="47" actId="20577"/>
          <ac:spMkLst>
            <pc:docMk/>
            <pc:sldMk cId="2925039147" sldId="300"/>
            <ac:spMk id="8" creationId="{00000000-0000-0000-0000-000000000000}"/>
          </ac:spMkLst>
        </pc:spChg>
      </pc:sldChg>
      <pc:sldChg chg="modSp">
        <pc:chgData name="Jansen, Monika S." userId="S::mojansen@fdic.gov::8b631527-d8df-4fd7-a6ae-c34d3c25e19c" providerId="AD" clId="Web-{A07ADB8F-2682-B0B3-0EB9-35B02A1F2320}" dt="2024-05-30T14:38:07.461" v="170" actId="14100"/>
        <pc:sldMkLst>
          <pc:docMk/>
          <pc:sldMk cId="1598276977" sldId="308"/>
        </pc:sldMkLst>
        <pc:spChg chg="mod">
          <ac:chgData name="Jansen, Monika S." userId="S::mojansen@fdic.gov::8b631527-d8df-4fd7-a6ae-c34d3c25e19c" providerId="AD" clId="Web-{A07ADB8F-2682-B0B3-0EB9-35B02A1F2320}" dt="2024-05-30T14:38:07.461" v="170" actId="14100"/>
          <ac:spMkLst>
            <pc:docMk/>
            <pc:sldMk cId="1598276977" sldId="308"/>
            <ac:spMk id="4" creationId="{2759A24A-C276-5075-E153-4D0F8DC8DDEE}"/>
          </ac:spMkLst>
        </pc:spChg>
      </pc:sldChg>
      <pc:sldChg chg="modSp">
        <pc:chgData name="Jansen, Monika S." userId="S::mojansen@fdic.gov::8b631527-d8df-4fd7-a6ae-c34d3c25e19c" providerId="AD" clId="Web-{A07ADB8F-2682-B0B3-0EB9-35B02A1F2320}" dt="2024-05-30T14:37:43.586" v="164" actId="20577"/>
        <pc:sldMkLst>
          <pc:docMk/>
          <pc:sldMk cId="987231206" sldId="310"/>
        </pc:sldMkLst>
        <pc:spChg chg="mod">
          <ac:chgData name="Jansen, Monika S." userId="S::mojansen@fdic.gov::8b631527-d8df-4fd7-a6ae-c34d3c25e19c" providerId="AD" clId="Web-{A07ADB8F-2682-B0B3-0EB9-35B02A1F2320}" dt="2024-05-30T14:37:43.586" v="164" actId="20577"/>
          <ac:spMkLst>
            <pc:docMk/>
            <pc:sldMk cId="987231206" sldId="310"/>
            <ac:spMk id="4" creationId="{2759A24A-C276-5075-E153-4D0F8DC8DDEE}"/>
          </ac:spMkLst>
        </pc:spChg>
      </pc:sldChg>
      <pc:sldChg chg="modSp">
        <pc:chgData name="Jansen, Monika S." userId="S::mojansen@fdic.gov::8b631527-d8df-4fd7-a6ae-c34d3c25e19c" providerId="AD" clId="Web-{A07ADB8F-2682-B0B3-0EB9-35B02A1F2320}" dt="2024-05-30T14:39:09.181" v="175" actId="20577"/>
        <pc:sldMkLst>
          <pc:docMk/>
          <pc:sldMk cId="3432085923" sldId="312"/>
        </pc:sldMkLst>
        <pc:spChg chg="mod">
          <ac:chgData name="Jansen, Monika S." userId="S::mojansen@fdic.gov::8b631527-d8df-4fd7-a6ae-c34d3c25e19c" providerId="AD" clId="Web-{A07ADB8F-2682-B0B3-0EB9-35B02A1F2320}" dt="2024-05-30T14:39:09.181" v="175" actId="20577"/>
          <ac:spMkLst>
            <pc:docMk/>
            <pc:sldMk cId="3432085923" sldId="312"/>
            <ac:spMk id="4" creationId="{00000000-0000-0000-0000-000000000000}"/>
          </ac:spMkLst>
        </pc:spChg>
      </pc:sldChg>
      <pc:sldChg chg="modSp">
        <pc:chgData name="Jansen, Monika S." userId="S::mojansen@fdic.gov::8b631527-d8df-4fd7-a6ae-c34d3c25e19c" providerId="AD" clId="Web-{A07ADB8F-2682-B0B3-0EB9-35B02A1F2320}" dt="2024-05-30T14:42:35.983" v="193" actId="20577"/>
        <pc:sldMkLst>
          <pc:docMk/>
          <pc:sldMk cId="1119381108" sldId="314"/>
        </pc:sldMkLst>
        <pc:spChg chg="mod">
          <ac:chgData name="Jansen, Monika S." userId="S::mojansen@fdic.gov::8b631527-d8df-4fd7-a6ae-c34d3c25e19c" providerId="AD" clId="Web-{A07ADB8F-2682-B0B3-0EB9-35B02A1F2320}" dt="2024-05-30T14:42:35.983" v="193" actId="20577"/>
          <ac:spMkLst>
            <pc:docMk/>
            <pc:sldMk cId="1119381108" sldId="314"/>
            <ac:spMk id="4" creationId="{96FDC721-69F2-C788-30D7-5D7E536E9AEB}"/>
          </ac:spMkLst>
        </pc:spChg>
      </pc:sldChg>
      <pc:sldChg chg="modSp">
        <pc:chgData name="Jansen, Monika S." userId="S::mojansen@fdic.gov::8b631527-d8df-4fd7-a6ae-c34d3c25e19c" providerId="AD" clId="Web-{A07ADB8F-2682-B0B3-0EB9-35B02A1F2320}" dt="2024-05-30T13:09:28.441" v="32" actId="20577"/>
        <pc:sldMkLst>
          <pc:docMk/>
          <pc:sldMk cId="453259877" sldId="321"/>
        </pc:sldMkLst>
        <pc:spChg chg="mod">
          <ac:chgData name="Jansen, Monika S." userId="S::mojansen@fdic.gov::8b631527-d8df-4fd7-a6ae-c34d3c25e19c" providerId="AD" clId="Web-{A07ADB8F-2682-B0B3-0EB9-35B02A1F2320}" dt="2024-05-30T13:09:28.441" v="32" actId="20577"/>
          <ac:spMkLst>
            <pc:docMk/>
            <pc:sldMk cId="453259877" sldId="321"/>
            <ac:spMk id="4" creationId="{00000000-0000-0000-0000-000000000000}"/>
          </ac:spMkLst>
        </pc:spChg>
      </pc:sldChg>
      <pc:sldChg chg="modSp">
        <pc:chgData name="Jansen, Monika S." userId="S::mojansen@fdic.gov::8b631527-d8df-4fd7-a6ae-c34d3c25e19c" providerId="AD" clId="Web-{A07ADB8F-2682-B0B3-0EB9-35B02A1F2320}" dt="2024-05-30T14:13:11.227" v="86" actId="20577"/>
        <pc:sldMkLst>
          <pc:docMk/>
          <pc:sldMk cId="4166302542" sldId="331"/>
        </pc:sldMkLst>
        <pc:spChg chg="mod">
          <ac:chgData name="Jansen, Monika S." userId="S::mojansen@fdic.gov::8b631527-d8df-4fd7-a6ae-c34d3c25e19c" providerId="AD" clId="Web-{A07ADB8F-2682-B0B3-0EB9-35B02A1F2320}" dt="2024-05-30T14:13:11.227" v="86" actId="20577"/>
          <ac:spMkLst>
            <pc:docMk/>
            <pc:sldMk cId="4166302542" sldId="331"/>
            <ac:spMk id="3" creationId="{00000000-0000-0000-0000-000000000000}"/>
          </ac:spMkLst>
        </pc:spChg>
      </pc:sldChg>
      <pc:sldChg chg="modSp">
        <pc:chgData name="Jansen, Monika S." userId="S::mojansen@fdic.gov::8b631527-d8df-4fd7-a6ae-c34d3c25e19c" providerId="AD" clId="Web-{A07ADB8F-2682-B0B3-0EB9-35B02A1F2320}" dt="2024-05-30T14:37:02.163" v="159" actId="20577"/>
        <pc:sldMkLst>
          <pc:docMk/>
          <pc:sldMk cId="3134587590" sldId="332"/>
        </pc:sldMkLst>
        <pc:spChg chg="mod">
          <ac:chgData name="Jansen, Monika S." userId="S::mojansen@fdic.gov::8b631527-d8df-4fd7-a6ae-c34d3c25e19c" providerId="AD" clId="Web-{A07ADB8F-2682-B0B3-0EB9-35B02A1F2320}" dt="2024-05-30T14:37:02.163" v="159" actId="20577"/>
          <ac:spMkLst>
            <pc:docMk/>
            <pc:sldMk cId="3134587590" sldId="332"/>
            <ac:spMk id="4" creationId="{00000000-0000-0000-0000-000000000000}"/>
          </ac:spMkLst>
        </pc:spChg>
      </pc:sldChg>
      <pc:sldChg chg="modSp">
        <pc:chgData name="Jansen, Monika S." userId="S::mojansen@fdic.gov::8b631527-d8df-4fd7-a6ae-c34d3c25e19c" providerId="AD" clId="Web-{A07ADB8F-2682-B0B3-0EB9-35B02A1F2320}" dt="2024-05-30T14:40:13.776" v="181" actId="20577"/>
        <pc:sldMkLst>
          <pc:docMk/>
          <pc:sldMk cId="2221394589" sldId="333"/>
        </pc:sldMkLst>
        <pc:spChg chg="mod">
          <ac:chgData name="Jansen, Monika S." userId="S::mojansen@fdic.gov::8b631527-d8df-4fd7-a6ae-c34d3c25e19c" providerId="AD" clId="Web-{A07ADB8F-2682-B0B3-0EB9-35B02A1F2320}" dt="2024-05-30T14:40:13.776" v="181" actId="20577"/>
          <ac:spMkLst>
            <pc:docMk/>
            <pc:sldMk cId="2221394589" sldId="333"/>
            <ac:spMk id="3" creationId="{00000000-0000-0000-0000-000000000000}"/>
          </ac:spMkLst>
        </pc:spChg>
      </pc:sldChg>
      <pc:sldChg chg="modSp">
        <pc:chgData name="Jansen, Monika S." userId="S::mojansen@fdic.gov::8b631527-d8df-4fd7-a6ae-c34d3c25e19c" providerId="AD" clId="Web-{A07ADB8F-2682-B0B3-0EB9-35B02A1F2320}" dt="2024-05-30T14:40:56.059" v="187" actId="20577"/>
        <pc:sldMkLst>
          <pc:docMk/>
          <pc:sldMk cId="63096789" sldId="336"/>
        </pc:sldMkLst>
        <pc:spChg chg="mod">
          <ac:chgData name="Jansen, Monika S." userId="S::mojansen@fdic.gov::8b631527-d8df-4fd7-a6ae-c34d3c25e19c" providerId="AD" clId="Web-{A07ADB8F-2682-B0B3-0EB9-35B02A1F2320}" dt="2024-05-30T14:40:56.059" v="187" actId="20577"/>
          <ac:spMkLst>
            <pc:docMk/>
            <pc:sldMk cId="63096789" sldId="336"/>
            <ac:spMk id="3" creationId="{00000000-0000-0000-0000-000000000000}"/>
          </ac:spMkLst>
        </pc:spChg>
      </pc:sldChg>
      <pc:sldChg chg="modSp">
        <pc:chgData name="Jansen, Monika S." userId="S::mojansen@fdic.gov::8b631527-d8df-4fd7-a6ae-c34d3c25e19c" providerId="AD" clId="Web-{A07ADB8F-2682-B0B3-0EB9-35B02A1F2320}" dt="2024-05-30T14:36:07.099" v="149" actId="20577"/>
        <pc:sldMkLst>
          <pc:docMk/>
          <pc:sldMk cId="843414479" sldId="338"/>
        </pc:sldMkLst>
        <pc:spChg chg="mod">
          <ac:chgData name="Jansen, Monika S." userId="S::mojansen@fdic.gov::8b631527-d8df-4fd7-a6ae-c34d3c25e19c" providerId="AD" clId="Web-{A07ADB8F-2682-B0B3-0EB9-35B02A1F2320}" dt="2024-05-30T14:36:07.099" v="149" actId="20577"/>
          <ac:spMkLst>
            <pc:docMk/>
            <pc:sldMk cId="843414479" sldId="338"/>
            <ac:spMk id="3" creationId="{00000000-0000-0000-0000-000000000000}"/>
          </ac:spMkLst>
        </pc:spChg>
      </pc:sldChg>
      <pc:sldChg chg="modSp">
        <pc:chgData name="Jansen, Monika S." userId="S::mojansen@fdic.gov::8b631527-d8df-4fd7-a6ae-c34d3c25e19c" providerId="AD" clId="Web-{A07ADB8F-2682-B0B3-0EB9-35B02A1F2320}" dt="2024-05-30T14:12:48.617" v="83" actId="20577"/>
        <pc:sldMkLst>
          <pc:docMk/>
          <pc:sldMk cId="3649047412" sldId="342"/>
        </pc:sldMkLst>
        <pc:spChg chg="mod">
          <ac:chgData name="Jansen, Monika S." userId="S::mojansen@fdic.gov::8b631527-d8df-4fd7-a6ae-c34d3c25e19c" providerId="AD" clId="Web-{A07ADB8F-2682-B0B3-0EB9-35B02A1F2320}" dt="2024-05-30T14:12:48.617" v="83" actId="20577"/>
          <ac:spMkLst>
            <pc:docMk/>
            <pc:sldMk cId="3649047412" sldId="342"/>
            <ac:spMk id="5" creationId="{00000000-0000-0000-0000-000000000000}"/>
          </ac:spMkLst>
        </pc:spChg>
      </pc:sldChg>
      <pc:sldChg chg="modSp">
        <pc:chgData name="Jansen, Monika S." userId="S::mojansen@fdic.gov::8b631527-d8df-4fd7-a6ae-c34d3c25e19c" providerId="AD" clId="Web-{A07ADB8F-2682-B0B3-0EB9-35B02A1F2320}" dt="2024-05-30T14:12:37.382" v="81" actId="20577"/>
        <pc:sldMkLst>
          <pc:docMk/>
          <pc:sldMk cId="2966621760" sldId="343"/>
        </pc:sldMkLst>
        <pc:spChg chg="mod">
          <ac:chgData name="Jansen, Monika S." userId="S::mojansen@fdic.gov::8b631527-d8df-4fd7-a6ae-c34d3c25e19c" providerId="AD" clId="Web-{A07ADB8F-2682-B0B3-0EB9-35B02A1F2320}" dt="2024-05-30T14:12:37.382" v="81" actId="20577"/>
          <ac:spMkLst>
            <pc:docMk/>
            <pc:sldMk cId="2966621760" sldId="343"/>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Not For Distribution Confidential Internal FDIC Pnly</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A0A1BDD-8A65-46F4-A158-CE060597E652}" type="datetimeFigureOut">
              <a:rPr lang="en-US" smtClean="0"/>
              <a:t>6/4/2024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61A3EE6-D237-4F31-921A-4771A97EE393}" type="slidenum">
              <a:rPr lang="en-US" smtClean="0"/>
              <a:t>‹#›</a:t>
            </a:fld>
            <a:endParaRPr lang="en-US"/>
          </a:p>
        </p:txBody>
      </p:sp>
    </p:spTree>
    <p:extLst>
      <p:ext uri="{BB962C8B-B14F-4D97-AF65-F5344CB8AC3E}">
        <p14:creationId xmlns:p14="http://schemas.microsoft.com/office/powerpoint/2010/main" val="36644667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Not For Distribution Confidential Internal FDIC Pnly</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0318E2-47F2-084B-9795-7BF71F6DEAE6}" type="datetimeFigureOut">
              <a:rPr lang="en-US" smtClean="0"/>
              <a:t>6/4/2024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5013173-A5C9-B64B-88EE-D396CC5806B9}" type="slidenum">
              <a:rPr lang="en-US" smtClean="0"/>
              <a:t>‹#›</a:t>
            </a:fld>
            <a:endParaRPr lang="en-US"/>
          </a:p>
        </p:txBody>
      </p:sp>
    </p:spTree>
    <p:extLst>
      <p:ext uri="{BB962C8B-B14F-4D97-AF65-F5344CB8AC3E}">
        <p14:creationId xmlns:p14="http://schemas.microsoft.com/office/powerpoint/2010/main" val="346345798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a:t>
            </a:r>
            <a:r>
              <a:rPr lang="en-US" err="1"/>
              <a:t>Pnly</a:t>
            </a:r>
            <a:endParaRPr lang="en-US"/>
          </a:p>
        </p:txBody>
      </p:sp>
      <p:sp>
        <p:nvSpPr>
          <p:cNvPr id="5" name="Slide Number Placeholder 4"/>
          <p:cNvSpPr>
            <a:spLocks noGrp="1"/>
          </p:cNvSpPr>
          <p:nvPr>
            <p:ph type="sldNum" sz="quarter" idx="5"/>
          </p:nvPr>
        </p:nvSpPr>
        <p:spPr/>
        <p:txBody>
          <a:bodyPr/>
          <a:lstStyle/>
          <a:p>
            <a:fld id="{45013173-A5C9-B64B-88EE-D396CC5806B9}" type="slidenum">
              <a:rPr lang="en-US" smtClean="0"/>
              <a:t>1</a:t>
            </a:fld>
            <a:endParaRPr lang="en-US"/>
          </a:p>
        </p:txBody>
      </p:sp>
    </p:spTree>
    <p:extLst>
      <p:ext uri="{BB962C8B-B14F-4D97-AF65-F5344CB8AC3E}">
        <p14:creationId xmlns:p14="http://schemas.microsoft.com/office/powerpoint/2010/main" val="2322020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17</a:t>
            </a:fld>
            <a:endParaRPr lang="en-US"/>
          </a:p>
        </p:txBody>
      </p:sp>
    </p:spTree>
    <p:extLst>
      <p:ext uri="{BB962C8B-B14F-4D97-AF65-F5344CB8AC3E}">
        <p14:creationId xmlns:p14="http://schemas.microsoft.com/office/powerpoint/2010/main" val="392081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18</a:t>
            </a:fld>
            <a:endParaRPr lang="en-US"/>
          </a:p>
        </p:txBody>
      </p:sp>
    </p:spTree>
    <p:extLst>
      <p:ext uri="{BB962C8B-B14F-4D97-AF65-F5344CB8AC3E}">
        <p14:creationId xmlns:p14="http://schemas.microsoft.com/office/powerpoint/2010/main" val="158930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19</a:t>
            </a:fld>
            <a:endParaRPr lang="en-US"/>
          </a:p>
        </p:txBody>
      </p:sp>
    </p:spTree>
    <p:extLst>
      <p:ext uri="{BB962C8B-B14F-4D97-AF65-F5344CB8AC3E}">
        <p14:creationId xmlns:p14="http://schemas.microsoft.com/office/powerpoint/2010/main" val="2516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20</a:t>
            </a:fld>
            <a:endParaRPr lang="en-US"/>
          </a:p>
        </p:txBody>
      </p:sp>
    </p:spTree>
    <p:extLst>
      <p:ext uri="{BB962C8B-B14F-4D97-AF65-F5344CB8AC3E}">
        <p14:creationId xmlns:p14="http://schemas.microsoft.com/office/powerpoint/2010/main" val="321166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21</a:t>
            </a:fld>
            <a:endParaRPr lang="en-US"/>
          </a:p>
        </p:txBody>
      </p:sp>
    </p:spTree>
    <p:extLst>
      <p:ext uri="{BB962C8B-B14F-4D97-AF65-F5344CB8AC3E}">
        <p14:creationId xmlns:p14="http://schemas.microsoft.com/office/powerpoint/2010/main" val="101060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22</a:t>
            </a:fld>
            <a:endParaRPr lang="en-US"/>
          </a:p>
        </p:txBody>
      </p:sp>
    </p:spTree>
    <p:extLst>
      <p:ext uri="{BB962C8B-B14F-4D97-AF65-F5344CB8AC3E}">
        <p14:creationId xmlns:p14="http://schemas.microsoft.com/office/powerpoint/2010/main" val="233657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23</a:t>
            </a:fld>
            <a:endParaRPr lang="en-US"/>
          </a:p>
        </p:txBody>
      </p:sp>
    </p:spTree>
    <p:extLst>
      <p:ext uri="{BB962C8B-B14F-4D97-AF65-F5344CB8AC3E}">
        <p14:creationId xmlns:p14="http://schemas.microsoft.com/office/powerpoint/2010/main" val="428046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26</a:t>
            </a:fld>
            <a:endParaRPr lang="en-US"/>
          </a:p>
        </p:txBody>
      </p:sp>
    </p:spTree>
    <p:extLst>
      <p:ext uri="{BB962C8B-B14F-4D97-AF65-F5344CB8AC3E}">
        <p14:creationId xmlns:p14="http://schemas.microsoft.com/office/powerpoint/2010/main" val="308546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27</a:t>
            </a:fld>
            <a:endParaRPr lang="en-US"/>
          </a:p>
        </p:txBody>
      </p:sp>
    </p:spTree>
    <p:extLst>
      <p:ext uri="{BB962C8B-B14F-4D97-AF65-F5344CB8AC3E}">
        <p14:creationId xmlns:p14="http://schemas.microsoft.com/office/powerpoint/2010/main" val="974996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28</a:t>
            </a:fld>
            <a:endParaRPr lang="en-US"/>
          </a:p>
        </p:txBody>
      </p:sp>
    </p:spTree>
    <p:extLst>
      <p:ext uri="{BB962C8B-B14F-4D97-AF65-F5344CB8AC3E}">
        <p14:creationId xmlns:p14="http://schemas.microsoft.com/office/powerpoint/2010/main" val="231604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4</a:t>
            </a:fld>
            <a:endParaRPr lang="en-US"/>
          </a:p>
        </p:txBody>
      </p:sp>
    </p:spTree>
    <p:extLst>
      <p:ext uri="{BB962C8B-B14F-4D97-AF65-F5344CB8AC3E}">
        <p14:creationId xmlns:p14="http://schemas.microsoft.com/office/powerpoint/2010/main" val="2068560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29</a:t>
            </a:fld>
            <a:endParaRPr lang="en-US"/>
          </a:p>
        </p:txBody>
      </p:sp>
    </p:spTree>
    <p:extLst>
      <p:ext uri="{BB962C8B-B14F-4D97-AF65-F5344CB8AC3E}">
        <p14:creationId xmlns:p14="http://schemas.microsoft.com/office/powerpoint/2010/main" val="192235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30</a:t>
            </a:fld>
            <a:endParaRPr lang="en-US"/>
          </a:p>
        </p:txBody>
      </p:sp>
    </p:spTree>
    <p:extLst>
      <p:ext uri="{BB962C8B-B14F-4D97-AF65-F5344CB8AC3E}">
        <p14:creationId xmlns:p14="http://schemas.microsoft.com/office/powerpoint/2010/main" val="234365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32</a:t>
            </a:fld>
            <a:endParaRPr lang="en-US"/>
          </a:p>
        </p:txBody>
      </p:sp>
    </p:spTree>
    <p:extLst>
      <p:ext uri="{BB962C8B-B14F-4D97-AF65-F5344CB8AC3E}">
        <p14:creationId xmlns:p14="http://schemas.microsoft.com/office/powerpoint/2010/main" val="96017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13173-A5C9-B64B-88EE-D396CC5806B9}" type="slidenum">
              <a:rPr lang="en-US" smtClean="0"/>
              <a:t>5</a:t>
            </a:fld>
            <a:endParaRPr lang="en-US"/>
          </a:p>
        </p:txBody>
      </p:sp>
    </p:spTree>
    <p:extLst>
      <p:ext uri="{BB962C8B-B14F-4D97-AF65-F5344CB8AC3E}">
        <p14:creationId xmlns:p14="http://schemas.microsoft.com/office/powerpoint/2010/main" val="177892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6</a:t>
            </a:fld>
            <a:endParaRPr lang="en-US"/>
          </a:p>
        </p:txBody>
      </p:sp>
    </p:spTree>
    <p:extLst>
      <p:ext uri="{BB962C8B-B14F-4D97-AF65-F5344CB8AC3E}">
        <p14:creationId xmlns:p14="http://schemas.microsoft.com/office/powerpoint/2010/main" val="4175744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12</a:t>
            </a:fld>
            <a:endParaRPr lang="en-US"/>
          </a:p>
        </p:txBody>
      </p:sp>
    </p:spTree>
    <p:extLst>
      <p:ext uri="{BB962C8B-B14F-4D97-AF65-F5344CB8AC3E}">
        <p14:creationId xmlns:p14="http://schemas.microsoft.com/office/powerpoint/2010/main" val="417438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13</a:t>
            </a:fld>
            <a:endParaRPr lang="en-US"/>
          </a:p>
        </p:txBody>
      </p:sp>
    </p:spTree>
    <p:extLst>
      <p:ext uri="{BB962C8B-B14F-4D97-AF65-F5344CB8AC3E}">
        <p14:creationId xmlns:p14="http://schemas.microsoft.com/office/powerpoint/2010/main" val="245612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14</a:t>
            </a:fld>
            <a:endParaRPr lang="en-US"/>
          </a:p>
        </p:txBody>
      </p:sp>
    </p:spTree>
    <p:extLst>
      <p:ext uri="{BB962C8B-B14F-4D97-AF65-F5344CB8AC3E}">
        <p14:creationId xmlns:p14="http://schemas.microsoft.com/office/powerpoint/2010/main" val="267058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15</a:t>
            </a:fld>
            <a:endParaRPr lang="en-US"/>
          </a:p>
        </p:txBody>
      </p:sp>
    </p:spTree>
    <p:extLst>
      <p:ext uri="{BB962C8B-B14F-4D97-AF65-F5344CB8AC3E}">
        <p14:creationId xmlns:p14="http://schemas.microsoft.com/office/powerpoint/2010/main" val="334999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Not For Distribution Confidential Internal FDIC Pnly</a:t>
            </a:r>
          </a:p>
        </p:txBody>
      </p:sp>
      <p:sp>
        <p:nvSpPr>
          <p:cNvPr id="5" name="Slide Number Placeholder 4"/>
          <p:cNvSpPr>
            <a:spLocks noGrp="1"/>
          </p:cNvSpPr>
          <p:nvPr>
            <p:ph type="sldNum" sz="quarter" idx="5"/>
          </p:nvPr>
        </p:nvSpPr>
        <p:spPr/>
        <p:txBody>
          <a:bodyPr/>
          <a:lstStyle/>
          <a:p>
            <a:fld id="{45013173-A5C9-B64B-88EE-D396CC5806B9}" type="slidenum">
              <a:rPr lang="en-US" smtClean="0"/>
              <a:t>16</a:t>
            </a:fld>
            <a:endParaRPr lang="en-US"/>
          </a:p>
        </p:txBody>
      </p:sp>
    </p:spTree>
    <p:extLst>
      <p:ext uri="{BB962C8B-B14F-4D97-AF65-F5344CB8AC3E}">
        <p14:creationId xmlns:p14="http://schemas.microsoft.com/office/powerpoint/2010/main" val="70016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1"/>
            </a:gs>
            <a:gs pos="74000">
              <a:schemeClr val="accent4"/>
            </a:gs>
            <a:gs pos="100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6"/>
            <a:ext cx="9753600" cy="1828655"/>
          </a:xfrm>
        </p:spPr>
        <p:txBody>
          <a:bodyPr anchor="b">
            <a:normAutofit/>
          </a:bodyPr>
          <a:lstStyle>
            <a:lvl1pPr algn="l">
              <a:defRPr sz="5400">
                <a:solidFill>
                  <a:schemeClr val="bg1"/>
                </a:solidFill>
              </a:defRPr>
            </a:lvl1pPr>
          </a:lstStyle>
          <a:p>
            <a:r>
              <a:rPr lang="en-US"/>
              <a:t>Insert Title</a:t>
            </a:r>
          </a:p>
        </p:txBody>
      </p:sp>
      <p:sp>
        <p:nvSpPr>
          <p:cNvPr id="3" name="Subtitle 2"/>
          <p:cNvSpPr>
            <a:spLocks noGrp="1"/>
          </p:cNvSpPr>
          <p:nvPr>
            <p:ph type="subTitle" idx="1" hasCustomPrompt="1"/>
          </p:nvPr>
        </p:nvSpPr>
        <p:spPr>
          <a:xfrm>
            <a:off x="914400" y="3258143"/>
            <a:ext cx="4717473" cy="750639"/>
          </a:xfrm>
          <a:ln cmpd="sng">
            <a:noFill/>
          </a:ln>
        </p:spPr>
        <p:txBody>
          <a:bodyPr anchor="t" anchorCtr="0">
            <a:normAutofit/>
          </a:bodyPr>
          <a:lstStyle>
            <a:lvl1pPr marL="0" indent="0" algn="l">
              <a:buNone/>
              <a:defRPr sz="20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Insert Division or subtitle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418" y="5817868"/>
            <a:ext cx="1487424" cy="679707"/>
          </a:xfrm>
          <a:prstGeom prst="rect">
            <a:avLst/>
          </a:prstGeom>
        </p:spPr>
      </p:pic>
    </p:spTree>
    <p:extLst>
      <p:ext uri="{BB962C8B-B14F-4D97-AF65-F5344CB8AC3E}">
        <p14:creationId xmlns:p14="http://schemas.microsoft.com/office/powerpoint/2010/main" val="392837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flip="none" rotWithShape="1">
          <a:gsLst>
            <a:gs pos="0">
              <a:schemeClr val="tx1"/>
            </a:gs>
            <a:gs pos="59000">
              <a:schemeClr val="accent4"/>
            </a:gs>
          </a:gsLst>
          <a:lin ang="2700000" scaled="1"/>
          <a:tileRect/>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0DB25C6-FFE3-D045-A5B9-1C64299615A1}"/>
              </a:ext>
            </a:extLst>
          </p:cNvPr>
          <p:cNvCxnSpPr>
            <a:cxnSpLocks/>
          </p:cNvCxnSpPr>
          <p:nvPr userDrawn="1"/>
        </p:nvCxnSpPr>
        <p:spPr>
          <a:xfrm>
            <a:off x="838202" y="6489700"/>
            <a:ext cx="9984127" cy="467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8BF39171-0DE0-3347-9835-129A1BD90ED5}"/>
              </a:ext>
            </a:extLst>
          </p:cNvPr>
          <p:cNvSpPr>
            <a:spLocks noGrp="1"/>
          </p:cNvSpPr>
          <p:nvPr>
            <p:ph type="ftr" sz="quarter" idx="15"/>
          </p:nvPr>
        </p:nvSpPr>
        <p:spPr/>
        <p:txBody>
          <a:bodyPr/>
          <a:lstStyle/>
          <a:p>
            <a:r>
              <a:rPr lang="en-US"/>
              <a:t>PPT Blue gradient</a:t>
            </a:r>
          </a:p>
        </p:txBody>
      </p:sp>
      <p:sp>
        <p:nvSpPr>
          <p:cNvPr id="2" name="Title 1">
            <a:extLst>
              <a:ext uri="{FF2B5EF4-FFF2-40B4-BE49-F238E27FC236}">
                <a16:creationId xmlns:a16="http://schemas.microsoft.com/office/drawing/2014/main" id="{7EAB5472-43C5-2B4B-8827-4432F2E9075A}"/>
              </a:ext>
            </a:extLst>
          </p:cNvPr>
          <p:cNvSpPr>
            <a:spLocks noGrp="1"/>
          </p:cNvSpPr>
          <p:nvPr>
            <p:ph type="title"/>
          </p:nvPr>
        </p:nvSpPr>
        <p:spPr>
          <a:xfrm>
            <a:off x="838199" y="693684"/>
            <a:ext cx="10515600" cy="695375"/>
          </a:xfrm>
        </p:spPr>
        <p:txBody>
          <a:bodyPr/>
          <a:lstStyle>
            <a:lvl1pPr>
              <a:defRPr>
                <a:solidFill>
                  <a:schemeClr val="accent5"/>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6C9C297-4269-AD4D-BBB9-082CE275136A}"/>
              </a:ext>
            </a:extLst>
          </p:cNvPr>
          <p:cNvSpPr>
            <a:spLocks noGrp="1"/>
          </p:cNvSpPr>
          <p:nvPr>
            <p:ph type="sldNum" sz="quarter" idx="12"/>
          </p:nvPr>
        </p:nvSpPr>
        <p:spPr/>
        <p:txBody>
          <a:bodyPr/>
          <a:lstStyle>
            <a:lvl1pPr>
              <a:defRPr>
                <a:solidFill>
                  <a:schemeClr val="tx1"/>
                </a:solidFill>
              </a:defRPr>
            </a:lvl1pPr>
          </a:lstStyle>
          <a:p>
            <a:fld id="{1267BF92-073C-4ECE-B084-A7F2B13135E2}" type="slidenum">
              <a:rPr lang="en-US" smtClean="0"/>
              <a:pPr/>
              <a:t>‹#›</a:t>
            </a:fld>
            <a:endParaRPr lang="en-US"/>
          </a:p>
        </p:txBody>
      </p:sp>
      <p:sp>
        <p:nvSpPr>
          <p:cNvPr id="7" name="Content Placeholder 6">
            <a:extLst>
              <a:ext uri="{FF2B5EF4-FFF2-40B4-BE49-F238E27FC236}">
                <a16:creationId xmlns:a16="http://schemas.microsoft.com/office/drawing/2014/main" id="{A610F359-A261-4A46-BC89-E5A38C134EA9}"/>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8" name="Text Placeholder 16">
            <a:extLst>
              <a:ext uri="{FF2B5EF4-FFF2-40B4-BE49-F238E27FC236}">
                <a16:creationId xmlns:a16="http://schemas.microsoft.com/office/drawing/2014/main" id="{46B93020-1500-4141-BCCC-8D39BEE2A3A9}"/>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bg1"/>
                </a:solidFill>
                <a:latin typeface="Source Sans Pro" panose="020B0503030403020204" pitchFamily="34" charset="0"/>
                <a:ea typeface="Source Sans Pro" panose="020B0503030403020204" pitchFamily="34" charset="0"/>
              </a:defRPr>
            </a:lvl1pPr>
          </a:lstStyle>
          <a:p>
            <a:pPr lvl="0"/>
            <a:r>
              <a:rPr lang="en-US"/>
              <a:t>Sub heading</a:t>
            </a:r>
          </a:p>
        </p:txBody>
      </p:sp>
    </p:spTree>
    <p:extLst>
      <p:ext uri="{BB962C8B-B14F-4D97-AF65-F5344CB8AC3E}">
        <p14:creationId xmlns:p14="http://schemas.microsoft.com/office/powerpoint/2010/main" val="17176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flip="none" rotWithShape="1">
          <a:gsLst>
            <a:gs pos="0">
              <a:schemeClr val="tx1"/>
            </a:gs>
            <a:gs pos="59000">
              <a:schemeClr val="accent4"/>
            </a:gs>
          </a:gsLst>
          <a:lin ang="2700000" scaled="1"/>
          <a:tileRect/>
        </a:gra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A78777-054D-734C-A86C-95102374170E}"/>
              </a:ext>
            </a:extLst>
          </p:cNvPr>
          <p:cNvCxnSpPr>
            <a:cxnSpLocks/>
          </p:cNvCxnSpPr>
          <p:nvPr userDrawn="1"/>
        </p:nvCxnSpPr>
        <p:spPr>
          <a:xfrm>
            <a:off x="838202" y="6489700"/>
            <a:ext cx="9984127" cy="467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EAB5472-43C5-2B4B-8827-4432F2E9075A}"/>
              </a:ext>
            </a:extLst>
          </p:cNvPr>
          <p:cNvSpPr>
            <a:spLocks noGrp="1"/>
          </p:cNvSpPr>
          <p:nvPr>
            <p:ph type="title"/>
          </p:nvPr>
        </p:nvSpPr>
        <p:spPr>
          <a:xfrm>
            <a:off x="838199" y="866529"/>
            <a:ext cx="2843464" cy="3885946"/>
          </a:xfrm>
        </p:spPr>
        <p:txBody>
          <a:bodyPr wrap="square" anchor="t" anchorCtr="0">
            <a:noAutofit/>
          </a:bodyPr>
          <a:lstStyle>
            <a:lvl1pPr>
              <a:defRPr sz="3200">
                <a:solidFill>
                  <a:schemeClr val="accent5"/>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F54E231F-CB86-3443-8235-8B7C67E389AE}"/>
              </a:ext>
            </a:extLst>
          </p:cNvPr>
          <p:cNvSpPr>
            <a:spLocks noGrp="1"/>
          </p:cNvSpPr>
          <p:nvPr>
            <p:ph type="ftr" sz="quarter" idx="11"/>
          </p:nvPr>
        </p:nvSpPr>
        <p:spPr>
          <a:xfrm>
            <a:off x="9474823" y="6354247"/>
            <a:ext cx="1878976" cy="369332"/>
          </a:xfrm>
          <a:prstGeom prst="rect">
            <a:avLst/>
          </a:prstGeom>
          <a:solidFill>
            <a:schemeClr val="accent4"/>
          </a:solidFill>
          <a:ln>
            <a:noFill/>
          </a:ln>
        </p:spPr>
        <p:txBody>
          <a:bodyPr wrap="none"/>
          <a:lstStyle>
            <a:lvl1pPr>
              <a:defRPr>
                <a:solidFill>
                  <a:schemeClr val="bg1"/>
                </a:solidFill>
              </a:defRPr>
            </a:lvl1pPr>
          </a:lstStyle>
          <a:p>
            <a:r>
              <a:rPr lang="en-US"/>
              <a:t>PPT Blue gradient</a:t>
            </a:r>
          </a:p>
        </p:txBody>
      </p:sp>
      <p:sp>
        <p:nvSpPr>
          <p:cNvPr id="5" name="Slide Number Placeholder 4">
            <a:extLst>
              <a:ext uri="{FF2B5EF4-FFF2-40B4-BE49-F238E27FC236}">
                <a16:creationId xmlns:a16="http://schemas.microsoft.com/office/drawing/2014/main" id="{E6C9C297-4269-AD4D-BBB9-082CE275136A}"/>
              </a:ext>
            </a:extLst>
          </p:cNvPr>
          <p:cNvSpPr>
            <a:spLocks noGrp="1"/>
          </p:cNvSpPr>
          <p:nvPr>
            <p:ph type="sldNum" sz="quarter" idx="12"/>
          </p:nvPr>
        </p:nvSpPr>
        <p:spPr/>
        <p:txBody>
          <a:bodyPr/>
          <a:lstStyle>
            <a:lvl1pPr>
              <a:defRPr>
                <a:solidFill>
                  <a:schemeClr val="bg1"/>
                </a:solidFill>
              </a:defRPr>
            </a:lvl1pPr>
          </a:lstStyle>
          <a:p>
            <a:fld id="{1267BF92-073C-4ECE-B084-A7F2B13135E2}" type="slidenum">
              <a:rPr lang="en-US" smtClean="0"/>
              <a:pPr/>
              <a:t>‹#›</a:t>
            </a:fld>
            <a:endParaRPr lang="en-US"/>
          </a:p>
        </p:txBody>
      </p:sp>
      <p:sp>
        <p:nvSpPr>
          <p:cNvPr id="13" name="Text Placeholder 19">
            <a:extLst>
              <a:ext uri="{FF2B5EF4-FFF2-40B4-BE49-F238E27FC236}">
                <a16:creationId xmlns:a16="http://schemas.microsoft.com/office/drawing/2014/main" id="{88A1BC26-2D5B-5A41-B6D3-6D6735D8186E}"/>
              </a:ext>
            </a:extLst>
          </p:cNvPr>
          <p:cNvSpPr>
            <a:spLocks noGrp="1"/>
          </p:cNvSpPr>
          <p:nvPr>
            <p:ph type="body" sz="quarter" idx="24"/>
          </p:nvPr>
        </p:nvSpPr>
        <p:spPr>
          <a:xfrm>
            <a:off x="4235116" y="3345087"/>
            <a:ext cx="7118683" cy="1100426"/>
          </a:xfrm>
          <a:solidFill>
            <a:schemeClr val="bg1"/>
          </a:solidFill>
        </p:spPr>
        <p:txBody>
          <a:bodyPr lIns="274320" tIns="91440" bIns="91440"/>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4" name="Text Placeholder 19">
            <a:extLst>
              <a:ext uri="{FF2B5EF4-FFF2-40B4-BE49-F238E27FC236}">
                <a16:creationId xmlns:a16="http://schemas.microsoft.com/office/drawing/2014/main" id="{8EFC89A5-3228-6348-93D6-8261B75D58A3}"/>
              </a:ext>
            </a:extLst>
          </p:cNvPr>
          <p:cNvSpPr>
            <a:spLocks noGrp="1"/>
          </p:cNvSpPr>
          <p:nvPr>
            <p:ph type="body" sz="quarter" idx="25"/>
          </p:nvPr>
        </p:nvSpPr>
        <p:spPr>
          <a:xfrm>
            <a:off x="4235116" y="4581586"/>
            <a:ext cx="7118683" cy="1100426"/>
          </a:xfrm>
          <a:solidFill>
            <a:schemeClr val="bg1"/>
          </a:solidFill>
        </p:spPr>
        <p:txBody>
          <a:bodyPr lIns="274320" tIns="91440" bIns="91440"/>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5" name="Text Placeholder 19">
            <a:extLst>
              <a:ext uri="{FF2B5EF4-FFF2-40B4-BE49-F238E27FC236}">
                <a16:creationId xmlns:a16="http://schemas.microsoft.com/office/drawing/2014/main" id="{62AEE81F-C069-BB46-A2AC-BEF3AF1755A7}"/>
              </a:ext>
            </a:extLst>
          </p:cNvPr>
          <p:cNvSpPr>
            <a:spLocks noGrp="1"/>
          </p:cNvSpPr>
          <p:nvPr>
            <p:ph type="body" sz="quarter" idx="26"/>
          </p:nvPr>
        </p:nvSpPr>
        <p:spPr>
          <a:xfrm>
            <a:off x="4235116" y="2104881"/>
            <a:ext cx="7118683" cy="1100426"/>
          </a:xfrm>
          <a:solidFill>
            <a:schemeClr val="bg1"/>
          </a:solidFill>
        </p:spPr>
        <p:txBody>
          <a:bodyPr lIns="274320" tIns="91440" bIns="91440"/>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6" name="Text Placeholder 19">
            <a:extLst>
              <a:ext uri="{FF2B5EF4-FFF2-40B4-BE49-F238E27FC236}">
                <a16:creationId xmlns:a16="http://schemas.microsoft.com/office/drawing/2014/main" id="{8748EDF4-5349-5149-A1F3-364128C83E73}"/>
              </a:ext>
            </a:extLst>
          </p:cNvPr>
          <p:cNvSpPr>
            <a:spLocks noGrp="1"/>
          </p:cNvSpPr>
          <p:nvPr>
            <p:ph type="body" sz="quarter" idx="27"/>
          </p:nvPr>
        </p:nvSpPr>
        <p:spPr>
          <a:xfrm>
            <a:off x="4235116" y="866529"/>
            <a:ext cx="7118683" cy="1100426"/>
          </a:xfrm>
          <a:solidFill>
            <a:schemeClr val="bg1"/>
          </a:solidFill>
        </p:spPr>
        <p:txBody>
          <a:bodyPr lIns="274320" tIns="91440" bIns="91440"/>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91234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7264-CF87-DA4F-80BE-77383118B9F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35307153-16CD-1441-8DF8-AA8DEF1518CC}"/>
              </a:ext>
            </a:extLst>
          </p:cNvPr>
          <p:cNvSpPr>
            <a:spLocks noGrp="1"/>
          </p:cNvSpPr>
          <p:nvPr>
            <p:ph type="ftr" sz="quarter" idx="10"/>
          </p:nvPr>
        </p:nvSpPr>
        <p:spPr/>
        <p:txBody>
          <a:bodyPr/>
          <a:lstStyle/>
          <a:p>
            <a:r>
              <a:rPr lang="en-US"/>
              <a:t>PPT Blue gradient</a:t>
            </a:r>
          </a:p>
        </p:txBody>
      </p:sp>
      <p:sp>
        <p:nvSpPr>
          <p:cNvPr id="4" name="Slide Number Placeholder 3">
            <a:extLst>
              <a:ext uri="{FF2B5EF4-FFF2-40B4-BE49-F238E27FC236}">
                <a16:creationId xmlns:a16="http://schemas.microsoft.com/office/drawing/2014/main" id="{E40F9169-BC3B-224A-8041-466ACECF5FA1}"/>
              </a:ext>
            </a:extLst>
          </p:cNvPr>
          <p:cNvSpPr>
            <a:spLocks noGrp="1"/>
          </p:cNvSpPr>
          <p:nvPr>
            <p:ph type="sldNum" sz="quarter" idx="11"/>
          </p:nvPr>
        </p:nvSpPr>
        <p:spPr/>
        <p:txBody>
          <a:bodyPr/>
          <a:lstStyle/>
          <a:p>
            <a:fld id="{1267BF92-073C-4ECE-B084-A7F2B13135E2}" type="slidenum">
              <a:rPr lang="en-US" smtClean="0"/>
              <a:pPr/>
              <a:t>‹#›</a:t>
            </a:fld>
            <a:endParaRPr lang="en-US"/>
          </a:p>
        </p:txBody>
      </p:sp>
      <p:sp>
        <p:nvSpPr>
          <p:cNvPr id="5" name="Text Placeholder 6">
            <a:extLst>
              <a:ext uri="{FF2B5EF4-FFF2-40B4-BE49-F238E27FC236}">
                <a16:creationId xmlns:a16="http://schemas.microsoft.com/office/drawing/2014/main" id="{E0010177-C559-2B4F-9326-4D81F341C57E}"/>
              </a:ext>
            </a:extLst>
          </p:cNvPr>
          <p:cNvSpPr>
            <a:spLocks noGrp="1"/>
          </p:cNvSpPr>
          <p:nvPr>
            <p:ph type="body" sz="quarter" idx="13"/>
          </p:nvPr>
        </p:nvSpPr>
        <p:spPr>
          <a:xfrm>
            <a:off x="838200" y="1473200"/>
            <a:ext cx="10515600" cy="4546600"/>
          </a:xfrm>
        </p:spPr>
        <p:txBody>
          <a:bodyPr/>
          <a:lstStyle>
            <a:lvl1pPr marL="342900" indent="-342900">
              <a:buFont typeface="Arial" panose="020B0604020202020204" pitchFamily="34" charset="0"/>
              <a:buChar char="•"/>
              <a:defRPr/>
            </a:lvl1pPr>
            <a:lvl2pPr marL="800089" indent="-342900">
              <a:buFont typeface="Arial" panose="020B0604020202020204" pitchFamily="34" charset="0"/>
              <a:buChar char="•"/>
              <a:defRPr/>
            </a:lvl2pPr>
            <a:lvl3pPr marL="1257277" indent="-342900">
              <a:buFont typeface="Arial" panose="020B0604020202020204" pitchFamily="34" charset="0"/>
              <a:buChar char="•"/>
              <a:defRPr/>
            </a:lvl3pPr>
            <a:lvl4pPr marL="1657316" indent="-285750">
              <a:buFont typeface="Arial" panose="020B0604020202020204" pitchFamily="34" charset="0"/>
              <a:buChar char="•"/>
              <a:defRPr/>
            </a:lvl4pPr>
            <a:lvl5pPr marL="2114504"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84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1A78-EE0D-3C43-B630-66BE416B2D0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86FDEF8-AEA1-3843-8085-FD322D7E1A40}"/>
              </a:ext>
            </a:extLst>
          </p:cNvPr>
          <p:cNvSpPr>
            <a:spLocks noGrp="1"/>
          </p:cNvSpPr>
          <p:nvPr>
            <p:ph type="ftr" sz="quarter" idx="10"/>
          </p:nvPr>
        </p:nvSpPr>
        <p:spPr/>
        <p:txBody>
          <a:bodyPr/>
          <a:lstStyle/>
          <a:p>
            <a:r>
              <a:rPr lang="en-US"/>
              <a:t>PPT Blue gradient</a:t>
            </a:r>
          </a:p>
        </p:txBody>
      </p:sp>
      <p:sp>
        <p:nvSpPr>
          <p:cNvPr id="4" name="Slide Number Placeholder 3">
            <a:extLst>
              <a:ext uri="{FF2B5EF4-FFF2-40B4-BE49-F238E27FC236}">
                <a16:creationId xmlns:a16="http://schemas.microsoft.com/office/drawing/2014/main" id="{7C695B69-B12E-5647-A25B-EDC137091468}"/>
              </a:ext>
            </a:extLst>
          </p:cNvPr>
          <p:cNvSpPr>
            <a:spLocks noGrp="1"/>
          </p:cNvSpPr>
          <p:nvPr>
            <p:ph type="sldNum" sz="quarter" idx="11"/>
          </p:nvPr>
        </p:nvSpPr>
        <p:spPr/>
        <p:txBody>
          <a:bodyPr/>
          <a:lstStyle/>
          <a:p>
            <a:fld id="{1267BF92-073C-4ECE-B084-A7F2B13135E2}" type="slidenum">
              <a:rPr lang="en-US" smtClean="0"/>
              <a:pPr/>
              <a:t>‹#›</a:t>
            </a:fld>
            <a:endParaRPr lang="en-US"/>
          </a:p>
        </p:txBody>
      </p:sp>
      <p:sp>
        <p:nvSpPr>
          <p:cNvPr id="5" name="Content Placeholder 6">
            <a:extLst>
              <a:ext uri="{FF2B5EF4-FFF2-40B4-BE49-F238E27FC236}">
                <a16:creationId xmlns:a16="http://schemas.microsoft.com/office/drawing/2014/main" id="{18AE350B-6C5F-2D4B-BAC3-12932682DDA2}"/>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tx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6" name="Text Placeholder 16">
            <a:extLst>
              <a:ext uri="{FF2B5EF4-FFF2-40B4-BE49-F238E27FC236}">
                <a16:creationId xmlns:a16="http://schemas.microsoft.com/office/drawing/2014/main" id="{B7C1CDEA-FAD0-E54A-B28B-8AE370C1FEFD}"/>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tx1"/>
                </a:solidFill>
                <a:latin typeface="Source Sans Pro" panose="020B0503030403020204" pitchFamily="34" charset="0"/>
                <a:ea typeface="Source Sans Pro" panose="020B0503030403020204" pitchFamily="34" charset="0"/>
              </a:defRPr>
            </a:lvl1pPr>
          </a:lstStyle>
          <a:p>
            <a:pPr lvl="0"/>
            <a:r>
              <a:rPr lang="en-US"/>
              <a:t>Sub heading</a:t>
            </a:r>
          </a:p>
        </p:txBody>
      </p:sp>
    </p:spTree>
    <p:extLst>
      <p:ext uri="{BB962C8B-B14F-4D97-AF65-F5344CB8AC3E}">
        <p14:creationId xmlns:p14="http://schemas.microsoft.com/office/powerpoint/2010/main" val="19828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307153-16CD-1441-8DF8-AA8DEF1518CC}"/>
              </a:ext>
            </a:extLst>
          </p:cNvPr>
          <p:cNvSpPr>
            <a:spLocks noGrp="1"/>
          </p:cNvSpPr>
          <p:nvPr>
            <p:ph type="ftr" sz="quarter" idx="10"/>
          </p:nvPr>
        </p:nvSpPr>
        <p:spPr/>
        <p:txBody>
          <a:bodyPr/>
          <a:lstStyle/>
          <a:p>
            <a:r>
              <a:rPr lang="en-US"/>
              <a:t>PPT Gold box                                </a:t>
            </a:r>
          </a:p>
        </p:txBody>
      </p:sp>
      <p:sp>
        <p:nvSpPr>
          <p:cNvPr id="4" name="Slide Number Placeholder 3">
            <a:extLst>
              <a:ext uri="{FF2B5EF4-FFF2-40B4-BE49-F238E27FC236}">
                <a16:creationId xmlns:a16="http://schemas.microsoft.com/office/drawing/2014/main" id="{E40F9169-BC3B-224A-8041-466ACECF5FA1}"/>
              </a:ext>
            </a:extLst>
          </p:cNvPr>
          <p:cNvSpPr>
            <a:spLocks noGrp="1"/>
          </p:cNvSpPr>
          <p:nvPr>
            <p:ph type="sldNum" sz="quarter" idx="11"/>
          </p:nvPr>
        </p:nvSpPr>
        <p:spPr/>
        <p:txBody>
          <a:bodyPr/>
          <a:lstStyle/>
          <a:p>
            <a:fld id="{1267BF92-073C-4ECE-B084-A7F2B13135E2}" type="slidenum">
              <a:rPr lang="en-US" smtClean="0"/>
              <a:pPr/>
              <a:t>‹#›</a:t>
            </a:fld>
            <a:endParaRPr lang="en-US"/>
          </a:p>
        </p:txBody>
      </p:sp>
      <p:sp>
        <p:nvSpPr>
          <p:cNvPr id="5" name="Text Placeholder 6">
            <a:extLst>
              <a:ext uri="{FF2B5EF4-FFF2-40B4-BE49-F238E27FC236}">
                <a16:creationId xmlns:a16="http://schemas.microsoft.com/office/drawing/2014/main" id="{E0010177-C559-2B4F-9326-4D81F341C57E}"/>
              </a:ext>
            </a:extLst>
          </p:cNvPr>
          <p:cNvSpPr>
            <a:spLocks noGrp="1"/>
          </p:cNvSpPr>
          <p:nvPr>
            <p:ph type="body" sz="quarter" idx="13"/>
          </p:nvPr>
        </p:nvSpPr>
        <p:spPr>
          <a:xfrm>
            <a:off x="838200" y="1473200"/>
            <a:ext cx="10515600" cy="4546600"/>
          </a:xfrm>
        </p:spPr>
        <p:txBody>
          <a:bodyPr/>
          <a:lstStyle>
            <a:lvl1pPr marL="342900" indent="-342900">
              <a:buFont typeface="Arial" panose="020B0604020202020204" pitchFamily="34" charset="0"/>
              <a:buChar char="•"/>
              <a:defRPr/>
            </a:lvl1pPr>
            <a:lvl2pPr marL="800089" indent="-342900">
              <a:buFont typeface="Arial" panose="020B0604020202020204" pitchFamily="34" charset="0"/>
              <a:buChar char="•"/>
              <a:defRPr/>
            </a:lvl2pPr>
            <a:lvl3pPr marL="1257277" indent="-342900">
              <a:buFont typeface="Arial" panose="020B0604020202020204" pitchFamily="34" charset="0"/>
              <a:buChar char="•"/>
              <a:defRPr/>
            </a:lvl3pPr>
            <a:lvl4pPr marL="1657316" indent="-285750">
              <a:buFont typeface="Arial" panose="020B0604020202020204" pitchFamily="34" charset="0"/>
              <a:buChar char="•"/>
              <a:defRPr/>
            </a:lvl4pPr>
            <a:lvl5pPr marL="2114504"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D91B3E6-4E64-2D47-817B-92D770DCAAA1}"/>
              </a:ext>
            </a:extLst>
          </p:cNvPr>
          <p:cNvSpPr>
            <a:spLocks noGrp="1"/>
          </p:cNvSpPr>
          <p:nvPr>
            <p:ph type="title" hasCustomPrompt="1"/>
          </p:nvPr>
        </p:nvSpPr>
        <p:spPr>
          <a:xfrm>
            <a:off x="838202" y="748553"/>
            <a:ext cx="7388882" cy="627864"/>
          </a:xfrm>
          <a:prstGeom prst="rect">
            <a:avLst/>
          </a:prstGeom>
          <a:noFill/>
          <a:ln w="22225">
            <a:solidFill>
              <a:schemeClr val="accent2"/>
            </a:solidFill>
          </a:ln>
        </p:spPr>
        <p:txBody>
          <a:bodyPr wrap="none" lIns="182880" tIns="91440" rIns="182880" bIns="91440">
            <a:spAutoFit/>
          </a:bodyPr>
          <a:lstStyle>
            <a:lvl1pPr>
              <a:defRPr sz="3200"/>
            </a:lvl1pPr>
          </a:lstStyle>
          <a:p>
            <a:r>
              <a:rPr lang="en-US"/>
              <a:t>Sub-section title                                     </a:t>
            </a:r>
          </a:p>
        </p:txBody>
      </p:sp>
    </p:spTree>
    <p:extLst>
      <p:ext uri="{BB962C8B-B14F-4D97-AF65-F5344CB8AC3E}">
        <p14:creationId xmlns:p14="http://schemas.microsoft.com/office/powerpoint/2010/main" val="369239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B5472-43C5-2B4B-8827-4432F2E9075A}"/>
              </a:ext>
            </a:extLst>
          </p:cNvPr>
          <p:cNvSpPr>
            <a:spLocks noGrp="1"/>
          </p:cNvSpPr>
          <p:nvPr>
            <p:ph type="title"/>
          </p:nvPr>
        </p:nvSpPr>
        <p:spPr>
          <a:xfrm>
            <a:off x="838199" y="866528"/>
            <a:ext cx="2843464" cy="4815483"/>
          </a:xfrm>
          <a:prstGeom prst="rect">
            <a:avLst/>
          </a:prstGeom>
          <a:ln w="25400">
            <a:solidFill>
              <a:schemeClr val="accent2"/>
            </a:solidFill>
          </a:ln>
        </p:spPr>
        <p:txBody>
          <a:bodyPr wrap="square" lIns="182880" tIns="91440" rIns="182880" bIns="91440" anchor="ctr" anchorCtr="0">
            <a:noAutofit/>
          </a:bodyPr>
          <a:lstStyle>
            <a:lvl1pPr>
              <a:defRPr sz="3200">
                <a:solidFill>
                  <a:schemeClr val="bg1"/>
                </a:solidFill>
              </a:defRPr>
            </a:lvl1pPr>
          </a:lstStyle>
          <a:p>
            <a:r>
              <a:rPr lang="en-US"/>
              <a:t>Click to edit Master title style</a:t>
            </a:r>
          </a:p>
        </p:txBody>
      </p:sp>
      <p:sp>
        <p:nvSpPr>
          <p:cNvPr id="13" name="Text Placeholder 19">
            <a:extLst>
              <a:ext uri="{FF2B5EF4-FFF2-40B4-BE49-F238E27FC236}">
                <a16:creationId xmlns:a16="http://schemas.microsoft.com/office/drawing/2014/main" id="{88A1BC26-2D5B-5A41-B6D3-6D6735D8186E}"/>
              </a:ext>
            </a:extLst>
          </p:cNvPr>
          <p:cNvSpPr>
            <a:spLocks noGrp="1"/>
          </p:cNvSpPr>
          <p:nvPr>
            <p:ph type="body" sz="quarter" idx="24"/>
          </p:nvPr>
        </p:nvSpPr>
        <p:spPr>
          <a:xfrm>
            <a:off x="4235116" y="3345087"/>
            <a:ext cx="7118683" cy="1100426"/>
          </a:xfrm>
          <a:solidFill>
            <a:schemeClr val="bg1"/>
          </a:solidFill>
        </p:spPr>
        <p:txBody>
          <a:bodyPr lIns="274320" tIns="91440" bIns="91440"/>
          <a:lstStyle>
            <a:lvl1pPr marL="0" indent="0">
              <a:buNone/>
              <a:defRPr b="1" i="0">
                <a:solidFill>
                  <a:schemeClr val="accent3"/>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4" name="Text Placeholder 19">
            <a:extLst>
              <a:ext uri="{FF2B5EF4-FFF2-40B4-BE49-F238E27FC236}">
                <a16:creationId xmlns:a16="http://schemas.microsoft.com/office/drawing/2014/main" id="{8EFC89A5-3228-6348-93D6-8261B75D58A3}"/>
              </a:ext>
            </a:extLst>
          </p:cNvPr>
          <p:cNvSpPr>
            <a:spLocks noGrp="1"/>
          </p:cNvSpPr>
          <p:nvPr>
            <p:ph type="body" sz="quarter" idx="25"/>
          </p:nvPr>
        </p:nvSpPr>
        <p:spPr>
          <a:xfrm>
            <a:off x="4235116" y="4581586"/>
            <a:ext cx="7118683" cy="1100426"/>
          </a:xfrm>
          <a:solidFill>
            <a:schemeClr val="bg1"/>
          </a:solidFill>
        </p:spPr>
        <p:txBody>
          <a:bodyPr lIns="274320" tIns="91440" bIns="91440"/>
          <a:lstStyle>
            <a:lvl1pPr marL="0" indent="0">
              <a:buNone/>
              <a:defRPr b="1" i="0">
                <a:solidFill>
                  <a:schemeClr val="accent3"/>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5" name="Text Placeholder 19">
            <a:extLst>
              <a:ext uri="{FF2B5EF4-FFF2-40B4-BE49-F238E27FC236}">
                <a16:creationId xmlns:a16="http://schemas.microsoft.com/office/drawing/2014/main" id="{62AEE81F-C069-BB46-A2AC-BEF3AF1755A7}"/>
              </a:ext>
            </a:extLst>
          </p:cNvPr>
          <p:cNvSpPr>
            <a:spLocks noGrp="1"/>
          </p:cNvSpPr>
          <p:nvPr>
            <p:ph type="body" sz="quarter" idx="26"/>
          </p:nvPr>
        </p:nvSpPr>
        <p:spPr>
          <a:xfrm>
            <a:off x="4235116" y="2104881"/>
            <a:ext cx="7118683" cy="1100426"/>
          </a:xfrm>
          <a:solidFill>
            <a:schemeClr val="bg1"/>
          </a:solidFill>
        </p:spPr>
        <p:txBody>
          <a:bodyPr lIns="274320" tIns="91440" bIns="91440"/>
          <a:lstStyle>
            <a:lvl1pPr marL="0" indent="0">
              <a:buNone/>
              <a:defRPr b="1" i="0">
                <a:solidFill>
                  <a:schemeClr val="accent3"/>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16" name="Text Placeholder 19">
            <a:extLst>
              <a:ext uri="{FF2B5EF4-FFF2-40B4-BE49-F238E27FC236}">
                <a16:creationId xmlns:a16="http://schemas.microsoft.com/office/drawing/2014/main" id="{8748EDF4-5349-5149-A1F3-364128C83E73}"/>
              </a:ext>
            </a:extLst>
          </p:cNvPr>
          <p:cNvSpPr>
            <a:spLocks noGrp="1"/>
          </p:cNvSpPr>
          <p:nvPr>
            <p:ph type="body" sz="quarter" idx="27"/>
          </p:nvPr>
        </p:nvSpPr>
        <p:spPr>
          <a:xfrm>
            <a:off x="4235116" y="866529"/>
            <a:ext cx="7118683" cy="1100426"/>
          </a:xfrm>
          <a:solidFill>
            <a:schemeClr val="bg1"/>
          </a:solidFill>
        </p:spPr>
        <p:txBody>
          <a:bodyPr lIns="274320" tIns="91440" bIns="91440"/>
          <a:lstStyle>
            <a:lvl1pPr marL="0" indent="0">
              <a:buNone/>
              <a:defRPr b="1" i="0">
                <a:solidFill>
                  <a:schemeClr val="accent3"/>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pic>
        <p:nvPicPr>
          <p:cNvPr id="11" name="Picture 10">
            <a:extLst>
              <a:ext uri="{FF2B5EF4-FFF2-40B4-BE49-F238E27FC236}">
                <a16:creationId xmlns:a16="http://schemas.microsoft.com/office/drawing/2014/main" id="{31930D32-38D6-BB44-91B1-85B9216284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8200" y="6312748"/>
            <a:ext cx="881970" cy="401910"/>
          </a:xfrm>
          <a:prstGeom prst="rect">
            <a:avLst/>
          </a:prstGeom>
        </p:spPr>
      </p:pic>
      <p:sp>
        <p:nvSpPr>
          <p:cNvPr id="4" name="Footer Placeholder 3">
            <a:extLst>
              <a:ext uri="{FF2B5EF4-FFF2-40B4-BE49-F238E27FC236}">
                <a16:creationId xmlns:a16="http://schemas.microsoft.com/office/drawing/2014/main" id="{8CD611FA-AFB0-3444-8FE1-308623AB319F}"/>
              </a:ext>
            </a:extLst>
          </p:cNvPr>
          <p:cNvSpPr>
            <a:spLocks noGrp="1"/>
          </p:cNvSpPr>
          <p:nvPr>
            <p:ph type="ftr" sz="quarter" idx="28"/>
          </p:nvPr>
        </p:nvSpPr>
        <p:spPr>
          <a:solidFill>
            <a:schemeClr val="accent2"/>
          </a:solidFill>
        </p:spPr>
        <p:txBody>
          <a:bodyPr/>
          <a:lstStyle>
            <a:lvl1pPr>
              <a:defRPr>
                <a:solidFill>
                  <a:schemeClr val="tx1"/>
                </a:solidFill>
              </a:defRPr>
            </a:lvl1pPr>
          </a:lstStyle>
          <a:p>
            <a:r>
              <a:rPr lang="en-US"/>
              <a:t>PPT Gold box                                </a:t>
            </a:r>
          </a:p>
        </p:txBody>
      </p:sp>
      <p:sp>
        <p:nvSpPr>
          <p:cNvPr id="6" name="Slide Number Placeholder 5">
            <a:extLst>
              <a:ext uri="{FF2B5EF4-FFF2-40B4-BE49-F238E27FC236}">
                <a16:creationId xmlns:a16="http://schemas.microsoft.com/office/drawing/2014/main" id="{FADF55A3-8314-DD4B-B156-BF10792FA54C}"/>
              </a:ext>
            </a:extLst>
          </p:cNvPr>
          <p:cNvSpPr>
            <a:spLocks noGrp="1"/>
          </p:cNvSpPr>
          <p:nvPr>
            <p:ph type="sldNum" sz="quarter" idx="29"/>
          </p:nvPr>
        </p:nvSpPr>
        <p:spPr/>
        <p:txBody>
          <a:bodyPr/>
          <a:lstStyle>
            <a:lvl1pPr>
              <a:defRPr>
                <a:solidFill>
                  <a:schemeClr val="tx1"/>
                </a:solidFill>
              </a:defRPr>
            </a:lvl1pPr>
          </a:lstStyle>
          <a:p>
            <a:fld id="{1267BF92-073C-4ECE-B084-A7F2B13135E2}" type="slidenum">
              <a:rPr lang="en-US" smtClean="0"/>
              <a:pPr/>
              <a:t>‹#›</a:t>
            </a:fld>
            <a:endParaRPr lang="en-US"/>
          </a:p>
        </p:txBody>
      </p:sp>
    </p:spTree>
    <p:extLst>
      <p:ext uri="{BB962C8B-B14F-4D97-AF65-F5344CB8AC3E}">
        <p14:creationId xmlns:p14="http://schemas.microsoft.com/office/powerpoint/2010/main" val="75455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53430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F3F5A9E-B653-0E45-847C-795C3776F186}"/>
              </a:ext>
            </a:extLst>
          </p:cNvPr>
          <p:cNvCxnSpPr>
            <a:cxnSpLocks/>
          </p:cNvCxnSpPr>
          <p:nvPr userDrawn="1"/>
        </p:nvCxnSpPr>
        <p:spPr>
          <a:xfrm>
            <a:off x="838202" y="6489700"/>
            <a:ext cx="9984127" cy="467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6DC77C12-A165-EB40-B6EB-61F2FC4EE564}"/>
              </a:ext>
            </a:extLst>
          </p:cNvPr>
          <p:cNvSpPr>
            <a:spLocks noGrp="1"/>
          </p:cNvSpPr>
          <p:nvPr>
            <p:ph type="ftr" sz="quarter" idx="3"/>
          </p:nvPr>
        </p:nvSpPr>
        <p:spPr>
          <a:xfrm>
            <a:off x="9474822" y="6354247"/>
            <a:ext cx="1878977" cy="369332"/>
          </a:xfrm>
          <a:prstGeom prst="rect">
            <a:avLst/>
          </a:prstGeom>
          <a:solidFill>
            <a:schemeClr val="bg1"/>
          </a:solidFill>
          <a:ln w="12700">
            <a:noFill/>
          </a:ln>
        </p:spPr>
        <p:txBody>
          <a:bodyPr vert="horz" wrap="none" lIns="182880" tIns="91440" rIns="548640" bIns="91440" rtlCol="0" anchor="ctr">
            <a:spAutoFit/>
          </a:bodyPr>
          <a:lstStyle>
            <a:lvl1pPr algn="r">
              <a:defRPr sz="1200">
                <a:solidFill>
                  <a:schemeClr val="accent4"/>
                </a:solidFill>
              </a:defRPr>
            </a:lvl1pPr>
          </a:lstStyle>
          <a:p>
            <a:r>
              <a:rPr lang="en-US"/>
              <a:t>PPT Blue gradient</a:t>
            </a:r>
          </a:p>
        </p:txBody>
      </p:sp>
      <p:sp>
        <p:nvSpPr>
          <p:cNvPr id="2" name="Title Placeholder 1"/>
          <p:cNvSpPr>
            <a:spLocks noGrp="1"/>
          </p:cNvSpPr>
          <p:nvPr>
            <p:ph type="title"/>
          </p:nvPr>
        </p:nvSpPr>
        <p:spPr>
          <a:xfrm>
            <a:off x="838202" y="681042"/>
            <a:ext cx="8479055" cy="695375"/>
          </a:xfrm>
          <a:prstGeom prst="rect">
            <a:avLst/>
          </a:prstGeom>
        </p:spPr>
        <p:txBody>
          <a:bodyPr vert="horz" lIns="91440" tIns="45720" rIns="91440" bIns="45720" rtlCol="0" anchor="b" anchorCtr="0">
            <a:normAutofit/>
          </a:bodyPr>
          <a:lstStyle/>
          <a:p>
            <a:r>
              <a:rPr lang="en-US"/>
              <a:t>Sub-section Title</a:t>
            </a:r>
          </a:p>
        </p:txBody>
      </p:sp>
      <p:sp>
        <p:nvSpPr>
          <p:cNvPr id="3" name="Text Placeholder 2"/>
          <p:cNvSpPr>
            <a:spLocks noGrp="1"/>
          </p:cNvSpPr>
          <p:nvPr>
            <p:ph type="body" idx="1"/>
          </p:nvPr>
        </p:nvSpPr>
        <p:spPr>
          <a:xfrm>
            <a:off x="838202" y="1540043"/>
            <a:ext cx="4936959" cy="4636920"/>
          </a:xfrm>
          <a:prstGeom prst="rect">
            <a:avLst/>
          </a:prstGeom>
        </p:spPr>
        <p:txBody>
          <a:bodyPr vert="horz" lIns="91440" tIns="45720" rIns="91440" bIns="45720" rtlCol="0">
            <a:normAutofit/>
          </a:bodyPr>
          <a:lstStyle/>
          <a:p>
            <a:pPr lvl="0"/>
            <a:endParaRPr lang="en-US"/>
          </a:p>
        </p:txBody>
      </p:sp>
      <p:sp>
        <p:nvSpPr>
          <p:cNvPr id="7" name="Slide Number Placeholder 5">
            <a:extLst>
              <a:ext uri="{FF2B5EF4-FFF2-40B4-BE49-F238E27FC236}">
                <a16:creationId xmlns:a16="http://schemas.microsoft.com/office/drawing/2014/main" id="{D08E02D7-F938-3F43-A0A7-022A2C03DA1E}"/>
              </a:ext>
            </a:extLst>
          </p:cNvPr>
          <p:cNvSpPr>
            <a:spLocks noGrp="1"/>
          </p:cNvSpPr>
          <p:nvPr>
            <p:ph type="sldNum" sz="quarter" idx="4"/>
          </p:nvPr>
        </p:nvSpPr>
        <p:spPr>
          <a:xfrm>
            <a:off x="10956470" y="6356350"/>
            <a:ext cx="397329" cy="365125"/>
          </a:xfrm>
          <a:prstGeom prst="rect">
            <a:avLst/>
          </a:prstGeom>
        </p:spPr>
        <p:txBody>
          <a:bodyPr vert="horz" lIns="91440" tIns="45720" rIns="91440" bIns="45720" rtlCol="0" anchor="ctr"/>
          <a:lstStyle>
            <a:lvl1pPr algn="l">
              <a:defRPr sz="1200">
                <a:solidFill>
                  <a:schemeClr val="accent4"/>
                </a:solidFill>
              </a:defRPr>
            </a:lvl1pPr>
          </a:lstStyle>
          <a:p>
            <a:fld id="{1267BF92-073C-4ECE-B084-A7F2B13135E2}" type="slidenum">
              <a:rPr lang="en-US" smtClean="0"/>
              <a:pPr/>
              <a:t>‹#›</a:t>
            </a:fld>
            <a:endParaRPr lang="en-US"/>
          </a:p>
        </p:txBody>
      </p:sp>
    </p:spTree>
    <p:extLst>
      <p:ext uri="{BB962C8B-B14F-4D97-AF65-F5344CB8AC3E}">
        <p14:creationId xmlns:p14="http://schemas.microsoft.com/office/powerpoint/2010/main" val="2439814764"/>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6" r:id="rId4"/>
    <p:sldLayoutId id="2147483657" r:id="rId5"/>
    <p:sldLayoutId id="2147483659" r:id="rId6"/>
    <p:sldLayoutId id="2147483660" r:id="rId7"/>
    <p:sldLayoutId id="2147483702" r:id="rId8"/>
  </p:sldLayoutIdLst>
  <p:hf hdr="0" dt="0"/>
  <p:txStyles>
    <p:titleStyle>
      <a:lvl1pPr algn="l" defTabSz="914377" rtl="0" eaLnBrk="1" latinLnBrk="0" hangingPunct="1">
        <a:lnSpc>
          <a:spcPct val="90000"/>
        </a:lnSpc>
        <a:spcBef>
          <a:spcPct val="0"/>
        </a:spcBef>
        <a:buNone/>
        <a:defRPr sz="3600" kern="1200" baseline="0">
          <a:solidFill>
            <a:schemeClr val="accent4"/>
          </a:solidFill>
          <a:latin typeface="Merriweather" pitchFamily="2" charset="77"/>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0" i="0" kern="1200" baseline="0">
          <a:solidFill>
            <a:schemeClr val="tx1"/>
          </a:solidFill>
          <a:latin typeface="Source Sans Pro" panose="020B0503030403020204" pitchFamily="34" charset="0"/>
          <a:ea typeface="Source Sans Pro" panose="020B0503030403020204" pitchFamily="34" charset="0"/>
          <a:cs typeface="+mn-cs"/>
        </a:defRPr>
      </a:lvl1pPr>
      <a:lvl2pPr marL="457189"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ftc.gov/system/files/documents/plain-language/bus41-dot-com-disclosures-information-about-online-advertising.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fdic.gov/resources/regulations/laws/section-18a4-of-fdi-act/index.html"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dic.gov/news/financial-institution-letters/2023/fil23029.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mailto:DepositInsuranceBank@FDIC.gov"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6"/>
            <a:ext cx="10522226" cy="1828655"/>
          </a:xfrm>
        </p:spPr>
        <p:txBody>
          <a:bodyPr>
            <a:normAutofit fontScale="90000"/>
          </a:bodyPr>
          <a:lstStyle/>
          <a:p>
            <a:r>
              <a:rPr lang="en-US" b="1">
                <a:latin typeface="Merriweather"/>
              </a:rPr>
              <a:t/>
            </a:r>
            <a:br>
              <a:rPr lang="en-US" b="1">
                <a:latin typeface="Merriweather"/>
              </a:rPr>
            </a:br>
            <a:r>
              <a:rPr lang="en-US" sz="3600" b="1">
                <a:latin typeface="Merriweather"/>
              </a:rPr>
              <a:t>FDIC Official Signs and Advertising Requirements, False Advertising, Misrepresentation of Insured Status, and Misuse of the FDIC’s Name or Logo</a:t>
            </a:r>
            <a:endParaRPr lang="en-US" sz="3600"/>
          </a:p>
        </p:txBody>
      </p:sp>
      <p:sp>
        <p:nvSpPr>
          <p:cNvPr id="3" name="Subtitle 2"/>
          <p:cNvSpPr>
            <a:spLocks noGrp="1"/>
          </p:cNvSpPr>
          <p:nvPr>
            <p:ph type="subTitle" idx="1"/>
          </p:nvPr>
        </p:nvSpPr>
        <p:spPr>
          <a:xfrm>
            <a:off x="914400" y="3810593"/>
            <a:ext cx="5907024" cy="750639"/>
          </a:xfrm>
        </p:spPr>
        <p:txBody>
          <a:bodyPr>
            <a:normAutofit fontScale="25000" lnSpcReduction="20000"/>
          </a:bodyPr>
          <a:lstStyle/>
          <a:p>
            <a:r>
              <a:rPr lang="en-US" sz="11200" b="1">
                <a:latin typeface="Source Sans Pro"/>
                <a:ea typeface="Source Sans Pro"/>
              </a:rPr>
              <a:t>Webinar for Bank Officers, Employees, and Other Stakeholders</a:t>
            </a:r>
          </a:p>
          <a:p>
            <a:r>
              <a:rPr lang="en-US" sz="9600" b="1">
                <a:latin typeface="Source Sans Pro"/>
                <a:ea typeface="Source Sans Pro"/>
              </a:rPr>
              <a:t>May 30, 2024</a:t>
            </a:r>
            <a:endParaRPr lang="en-US" sz="9600" b="1"/>
          </a:p>
        </p:txBody>
      </p:sp>
    </p:spTree>
    <p:extLst>
      <p:ext uri="{BB962C8B-B14F-4D97-AF65-F5344CB8AC3E}">
        <p14:creationId xmlns:p14="http://schemas.microsoft.com/office/powerpoint/2010/main" val="361342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416823"/>
            <a:ext cx="11590638" cy="683264"/>
          </a:xfrm>
          <a:noFill/>
          <a:ln w="22225">
            <a:solidFill>
              <a:schemeClr val="accent2"/>
            </a:solidFill>
          </a:ln>
        </p:spPr>
        <p:txBody>
          <a:bodyPr vert="horz" wrap="square" lIns="182880" tIns="91440" rIns="182880" bIns="91440" rtlCol="0" anchor="b" anchorCtr="0">
            <a:spAutoFit/>
          </a:bodyPr>
          <a:lstStyle/>
          <a:p>
            <a:r>
              <a:rPr lang="en-US" sz="3200" b="1">
                <a:solidFill>
                  <a:srgbClr val="002060"/>
                </a:solidFill>
                <a:latin typeface="Merriweather"/>
                <a:ea typeface="Source Sans Pro"/>
              </a:rPr>
              <a:t>Official FDIC Sign: Updated Requirements (</a:t>
            </a:r>
            <a:r>
              <a:rPr lang="en-US" b="1">
                <a:solidFill>
                  <a:schemeClr val="tx1"/>
                </a:solidFill>
                <a:latin typeface="Merriweather"/>
              </a:rPr>
              <a:t>cont’d)</a:t>
            </a:r>
            <a:endParaRPr lang="en-US" sz="3200" b="1">
              <a:solidFill>
                <a:srgbClr val="002060"/>
              </a:solidFill>
              <a:latin typeface="Merriweather"/>
              <a:ea typeface="Source Sans Pro"/>
            </a:endParaRPr>
          </a:p>
        </p:txBody>
      </p:sp>
      <p:sp>
        <p:nvSpPr>
          <p:cNvPr id="3" name="Content Placeholder 2"/>
          <p:cNvSpPr>
            <a:spLocks noGrp="1"/>
          </p:cNvSpPr>
          <p:nvPr>
            <p:ph idx="1"/>
          </p:nvPr>
        </p:nvSpPr>
        <p:spPr>
          <a:xfrm>
            <a:off x="838202" y="1317621"/>
            <a:ext cx="10110733" cy="4636920"/>
          </a:xfrm>
        </p:spPr>
        <p:txBody>
          <a:bodyPr vert="horz" lIns="91440" tIns="45720" rIns="91440" bIns="45720" rtlCol="0" anchor="t">
            <a:normAutofit/>
          </a:bodyPr>
          <a:lstStyle/>
          <a:p>
            <a:r>
              <a:rPr lang="en-US" dirty="0">
                <a:latin typeface="Source Sans Pro"/>
                <a:ea typeface="Source Sans Pro"/>
              </a:rPr>
              <a:t>Branches and other physical premises </a:t>
            </a:r>
            <a:r>
              <a:rPr lang="en-US" b="1" dirty="0">
                <a:latin typeface="Source Sans Pro"/>
                <a:ea typeface="Source Sans Pro"/>
              </a:rPr>
              <a:t>without</a:t>
            </a:r>
            <a:r>
              <a:rPr lang="en-US" dirty="0">
                <a:latin typeface="Source Sans Pro"/>
                <a:ea typeface="Source Sans Pro"/>
              </a:rPr>
              <a:t> teller windows (e.g., cafés).  </a:t>
            </a:r>
            <a:endParaRPr lang="en-US" dirty="0"/>
          </a:p>
          <a:p>
            <a:pPr marL="342900" indent="-342900">
              <a:buChar char="•"/>
            </a:pPr>
            <a:endParaRPr lang="en-US" b="1" dirty="0">
              <a:solidFill>
                <a:srgbClr val="002060"/>
              </a:solidFill>
              <a:latin typeface="Source Sans Pro"/>
              <a:ea typeface="Source Sans Pro"/>
            </a:endParaRPr>
          </a:p>
          <a:p>
            <a:pPr marL="342900" indent="-342900">
              <a:buChar char="•"/>
            </a:pPr>
            <a:r>
              <a:rPr lang="en-US" b="1" dirty="0">
                <a:solidFill>
                  <a:srgbClr val="002060"/>
                </a:solidFill>
                <a:latin typeface="Source Sans Pro"/>
                <a:ea typeface="Source Sans Pro"/>
              </a:rPr>
              <a:t>Physical premises:  </a:t>
            </a:r>
            <a:r>
              <a:rPr lang="en-US" dirty="0">
                <a:latin typeface="Source Sans Pro"/>
                <a:ea typeface="Source Sans Pro"/>
              </a:rPr>
              <a:t>A bank's place of business where consumers have access to, or transact with, deposits, including branches and other physical premises (e.g., café-style locations):</a:t>
            </a:r>
            <a:endParaRPr lang="en-US" dirty="0"/>
          </a:p>
          <a:p>
            <a:pPr marL="799465" lvl="1" indent="-342900">
              <a:buChar char="•"/>
            </a:pPr>
            <a:r>
              <a:rPr lang="en-US" dirty="0">
                <a:latin typeface="Source Sans Pro"/>
                <a:ea typeface="Source Sans Pro"/>
              </a:rPr>
              <a:t>Banks must display the official sign in one or more locations in a </a:t>
            </a:r>
            <a:r>
              <a:rPr lang="en-US" b="1" dirty="0">
                <a:latin typeface="Source Sans Pro"/>
                <a:ea typeface="Source Sans Pro"/>
              </a:rPr>
              <a:t>size large enough to be legible anywhere in those deposit taking areas</a:t>
            </a:r>
            <a:r>
              <a:rPr lang="en-US" dirty="0">
                <a:latin typeface="Source Sans Pro"/>
                <a:ea typeface="Source Sans Pro"/>
              </a:rPr>
              <a:t>.</a:t>
            </a:r>
            <a:endParaRPr lang="en-US">
              <a:latin typeface="Source Sans Pro" panose="020B0503030403020204" pitchFamily="34" charset="0"/>
              <a:ea typeface="Source Sans Pro" panose="020B0503030403020204" pitchFamily="34" charset="0"/>
            </a:endParaRPr>
          </a:p>
          <a:p>
            <a:pPr marL="342900" indent="-342900">
              <a:buChar char="•"/>
            </a:pPr>
            <a:endParaRPr lang="en-US"/>
          </a:p>
          <a:p>
            <a:pPr marL="342900" indent="-342900">
              <a:buChar char="•"/>
            </a:pPr>
            <a:r>
              <a:rPr lang="en-US" dirty="0">
                <a:latin typeface="Source Sans Pro"/>
                <a:ea typeface="Source Sans Pro"/>
              </a:rPr>
              <a:t>Like in branches with teller windows, Banks have </a:t>
            </a:r>
            <a:r>
              <a:rPr lang="en-US" dirty="0">
                <a:solidFill>
                  <a:srgbClr val="002060"/>
                </a:solidFill>
                <a:latin typeface="Source Sans Pro"/>
                <a:ea typeface="Source Sans Pro"/>
              </a:rPr>
              <a:t>the </a:t>
            </a:r>
            <a:r>
              <a:rPr lang="en-US" u="sng" dirty="0">
                <a:solidFill>
                  <a:srgbClr val="002060"/>
                </a:solidFill>
                <a:latin typeface="Source Sans Pro"/>
                <a:ea typeface="Source Sans Pro"/>
              </a:rPr>
              <a:t>new flexibility</a:t>
            </a:r>
            <a:r>
              <a:rPr lang="en-US" dirty="0">
                <a:solidFill>
                  <a:srgbClr val="002060"/>
                </a:solidFill>
                <a:latin typeface="Source Sans Pro"/>
                <a:ea typeface="Source Sans Pro"/>
              </a:rPr>
              <a:t> to use electronic media (e.g., TV screen or tablet)  to satisfy sign requirements on an IDI’s premises, but it must be clear, continuous and </a:t>
            </a:r>
            <a:r>
              <a:rPr lang="en-US" dirty="0">
                <a:latin typeface="Source Sans Pro"/>
                <a:ea typeface="Source Sans Pro"/>
              </a:rPr>
              <a:t>conspicuous. </a:t>
            </a:r>
            <a:endParaRPr lang="en-US" i="1" dirty="0">
              <a:solidFill>
                <a:srgbClr val="FF0000"/>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84341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530353"/>
            <a:ext cx="10293400" cy="627864"/>
          </a:xfrm>
        </p:spPr>
        <p:txBody>
          <a:bodyPr vert="horz" wrap="square" lIns="182880" tIns="91440" rIns="182880" bIns="91440" rtlCol="0" anchor="b" anchorCtr="0">
            <a:spAutoFit/>
          </a:bodyPr>
          <a:lstStyle/>
          <a:p>
            <a:r>
              <a:rPr lang="en-US" b="1">
                <a:solidFill>
                  <a:srgbClr val="002060"/>
                </a:solidFill>
                <a:latin typeface="Merriweather"/>
                <a:ea typeface="Source Sans Pro"/>
              </a:rPr>
              <a:t>Non-Deposit Product (NDP) Definition and Sign</a:t>
            </a:r>
          </a:p>
        </p:txBody>
      </p:sp>
      <p:sp>
        <p:nvSpPr>
          <p:cNvPr id="4" name="Text Placeholder 3"/>
          <p:cNvSpPr>
            <a:spLocks noGrp="1"/>
          </p:cNvSpPr>
          <p:nvPr>
            <p:ph type="body" sz="quarter" idx="13"/>
          </p:nvPr>
        </p:nvSpPr>
        <p:spPr>
          <a:xfrm>
            <a:off x="838200" y="1473200"/>
            <a:ext cx="10515600" cy="4991768"/>
          </a:xfrm>
        </p:spPr>
        <p:txBody>
          <a:bodyPr vert="horz" lIns="91440" tIns="45720" rIns="91440" bIns="45720" rtlCol="0" anchor="t">
            <a:normAutofit fontScale="92500" lnSpcReduction="10000"/>
          </a:bodyPr>
          <a:lstStyle/>
          <a:p>
            <a:r>
              <a:rPr lang="en-US" dirty="0">
                <a:solidFill>
                  <a:srgbClr val="002060"/>
                </a:solidFill>
                <a:latin typeface="Source Sans Pro"/>
                <a:ea typeface="Source Sans Pro"/>
              </a:rPr>
              <a:t>Definition: “Non-Deposit Product means any product that is not a “deposit”, including, but not limited to: insurance products, annuities, mutual funds, securities</a:t>
            </a:r>
            <a:r>
              <a:rPr lang="en-US" b="1" dirty="0">
                <a:solidFill>
                  <a:srgbClr val="002060"/>
                </a:solidFill>
                <a:latin typeface="Source Sans Pro"/>
                <a:ea typeface="Source Sans Pro"/>
              </a:rPr>
              <a:t>, and crypto-assets</a:t>
            </a:r>
            <a:r>
              <a:rPr lang="en-US" dirty="0">
                <a:solidFill>
                  <a:srgbClr val="002060"/>
                </a:solidFill>
                <a:latin typeface="Source Sans Pro"/>
                <a:ea typeface="Source Sans Pro"/>
              </a:rPr>
              <a:t>. For purposes of this definition, </a:t>
            </a:r>
            <a:r>
              <a:rPr lang="en-US" b="1" dirty="0">
                <a:solidFill>
                  <a:srgbClr val="002060"/>
                </a:solidFill>
                <a:latin typeface="Source Sans Pro"/>
                <a:ea typeface="Source Sans Pro"/>
              </a:rPr>
              <a:t>credit products and safe deposit box services are not Non-Deposit Products</a:t>
            </a:r>
            <a:r>
              <a:rPr lang="en-US" dirty="0">
                <a:solidFill>
                  <a:srgbClr val="002060"/>
                </a:solidFill>
                <a:latin typeface="Source Sans Pro"/>
                <a:ea typeface="Source Sans Pro"/>
              </a:rPr>
              <a:t>.”</a:t>
            </a:r>
            <a:endParaRPr lang="en-US" dirty="0"/>
          </a:p>
          <a:p>
            <a:endParaRPr lang="en-US">
              <a:solidFill>
                <a:srgbClr val="002060"/>
              </a:solidFill>
            </a:endParaRPr>
          </a:p>
          <a:p>
            <a:r>
              <a:rPr lang="en-US" dirty="0">
                <a:solidFill>
                  <a:srgbClr val="002060"/>
                </a:solidFill>
                <a:latin typeface="Source Sans Pro"/>
                <a:ea typeface="Source Sans Pro"/>
              </a:rPr>
              <a:t>In banking channels where both insured deposits and non-deposit products are offered, the rule requires the use of a non-deposit sign indicating non-deposit products are: </a:t>
            </a:r>
            <a:r>
              <a:rPr lang="en-US" b="1" dirty="0">
                <a:solidFill>
                  <a:srgbClr val="002060"/>
                </a:solidFill>
                <a:latin typeface="Source Sans Pro"/>
                <a:ea typeface="Source Sans Pro"/>
              </a:rPr>
              <a:t>not insured by the FDIC; are not deposits; and may lose value</a:t>
            </a:r>
            <a:r>
              <a:rPr lang="en-US" dirty="0">
                <a:solidFill>
                  <a:srgbClr val="002060"/>
                </a:solidFill>
                <a:latin typeface="Source Sans Pro"/>
                <a:ea typeface="Source Sans Pro"/>
              </a:rPr>
              <a:t>:</a:t>
            </a:r>
          </a:p>
          <a:p>
            <a:endParaRPr lang="en-US">
              <a:solidFill>
                <a:srgbClr val="002060"/>
              </a:solidFill>
            </a:endParaRPr>
          </a:p>
          <a:p>
            <a:pPr marL="799465" lvl="1"/>
            <a:r>
              <a:rPr lang="en-US" b="1" dirty="0">
                <a:solidFill>
                  <a:srgbClr val="002060"/>
                </a:solidFill>
              </a:rPr>
              <a:t>Bank branches and other physical premises</a:t>
            </a:r>
            <a:r>
              <a:rPr lang="en-US" dirty="0">
                <a:solidFill>
                  <a:srgbClr val="002060"/>
                </a:solidFill>
              </a:rPr>
              <a:t>: at </a:t>
            </a:r>
            <a:r>
              <a:rPr lang="en-US" dirty="0"/>
              <a:t>each location within the premises where non-deposit products are offered, </a:t>
            </a:r>
            <a:r>
              <a:rPr lang="en-US" sz="2500" dirty="0"/>
              <a:t>clearly, </a:t>
            </a:r>
            <a:r>
              <a:rPr lang="en-US" dirty="0"/>
              <a:t>continuously, and conspicuously display non-deposit signs. Also</a:t>
            </a:r>
            <a:r>
              <a:rPr lang="en-US" dirty="0">
                <a:solidFill>
                  <a:srgbClr val="002060"/>
                </a:solidFill>
              </a:rPr>
              <a:t>, similar to the 1994 interagency retail sales of non-deposit products guidance, banks generally must segregate non-deposit product areas from areas where deposits are usually and normally </a:t>
            </a:r>
            <a:r>
              <a:rPr lang="en-US" dirty="0"/>
              <a:t>accepted.</a:t>
            </a:r>
            <a:endParaRPr lang="en-US" dirty="0">
              <a:ea typeface="Source Sans Pro"/>
            </a:endParaRPr>
          </a:p>
          <a:p>
            <a:pPr marL="456565" lvl="1" indent="0">
              <a:buNone/>
            </a:pPr>
            <a:endParaRPr lang="en-US">
              <a:ea typeface="Source Sans Pro"/>
            </a:endParaRPr>
          </a:p>
        </p:txBody>
      </p:sp>
      <p:sp>
        <p:nvSpPr>
          <p:cNvPr id="3" name="Slide Number Placeholder 2"/>
          <p:cNvSpPr>
            <a:spLocks noGrp="1"/>
          </p:cNvSpPr>
          <p:nvPr>
            <p:ph type="sldNum" sz="quarter" idx="11"/>
          </p:nvPr>
        </p:nvSpPr>
        <p:spPr/>
        <p:txBody>
          <a:bodyPr/>
          <a:lstStyle/>
          <a:p>
            <a:fld id="{1267BF92-073C-4ECE-B084-A7F2B13135E2}" type="slidenum">
              <a:rPr lang="en-US" smtClean="0"/>
              <a:pPr/>
              <a:t>11</a:t>
            </a:fld>
            <a:endParaRPr lang="en-US"/>
          </a:p>
        </p:txBody>
      </p:sp>
    </p:spTree>
    <p:extLst>
      <p:ext uri="{BB962C8B-B14F-4D97-AF65-F5344CB8AC3E}">
        <p14:creationId xmlns:p14="http://schemas.microsoft.com/office/powerpoint/2010/main" val="313458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CB9E59-4DBB-F693-765F-76A783B6510C}"/>
              </a:ext>
            </a:extLst>
          </p:cNvPr>
          <p:cNvSpPr>
            <a:spLocks noGrp="1"/>
          </p:cNvSpPr>
          <p:nvPr>
            <p:ph type="title"/>
          </p:nvPr>
        </p:nvSpPr>
        <p:spPr>
          <a:xfrm>
            <a:off x="838200" y="498457"/>
            <a:ext cx="9184245" cy="572464"/>
          </a:xfrm>
        </p:spPr>
        <p:txBody>
          <a:bodyPr/>
          <a:lstStyle/>
          <a:p>
            <a:r>
              <a:rPr lang="en-US" sz="2800" b="1">
                <a:solidFill>
                  <a:srgbClr val="002060"/>
                </a:solidFill>
                <a:latin typeface="Merriweather"/>
                <a:ea typeface="Source Sans Pro"/>
              </a:rPr>
              <a:t>Bank Branches: Official Sign &amp; Non-Deposit Sign</a:t>
            </a:r>
            <a:endParaRPr lang="en-US" sz="2800" b="1">
              <a:solidFill>
                <a:schemeClr val="tx1"/>
              </a:solidFill>
              <a:latin typeface="Source Sans Pro"/>
              <a:ea typeface="Source Sans Pro"/>
            </a:endParaRPr>
          </a:p>
        </p:txBody>
      </p:sp>
      <p:sp>
        <p:nvSpPr>
          <p:cNvPr id="4" name="Text Placeholder 3">
            <a:extLst>
              <a:ext uri="{FF2B5EF4-FFF2-40B4-BE49-F238E27FC236}">
                <a16:creationId xmlns:a16="http://schemas.microsoft.com/office/drawing/2014/main" id="{2759A24A-C276-5075-E153-4D0F8DC8DDEE}"/>
              </a:ext>
            </a:extLst>
          </p:cNvPr>
          <p:cNvSpPr>
            <a:spLocks noGrp="1"/>
          </p:cNvSpPr>
          <p:nvPr>
            <p:ph type="body" sz="quarter" idx="13"/>
          </p:nvPr>
        </p:nvSpPr>
        <p:spPr>
          <a:xfrm>
            <a:off x="767916" y="1212304"/>
            <a:ext cx="10798535" cy="4931821"/>
          </a:xfrm>
        </p:spPr>
        <p:txBody>
          <a:bodyPr vert="horz" lIns="91440" tIns="45720" rIns="91440" bIns="45720" rtlCol="0" anchor="t">
            <a:noAutofit/>
          </a:bodyPr>
          <a:lstStyle/>
          <a:p>
            <a:pPr marL="0" indent="0">
              <a:buNone/>
            </a:pPr>
            <a:r>
              <a:rPr lang="en-US" sz="2600" dirty="0">
                <a:solidFill>
                  <a:srgbClr val="002060"/>
                </a:solidFill>
                <a:latin typeface="Source Sans Pro"/>
                <a:ea typeface="Source Sans Pro"/>
              </a:rPr>
              <a:t>Addresses potential consumer confusion where deposits and NDPs are offered in branches </a:t>
            </a:r>
            <a:r>
              <a:rPr lang="en-US" sz="2600" b="1" dirty="0">
                <a:solidFill>
                  <a:srgbClr val="002060"/>
                </a:solidFill>
                <a:latin typeface="Source Sans Pro"/>
                <a:ea typeface="Source Sans Pro"/>
              </a:rPr>
              <a:t>with</a:t>
            </a:r>
            <a:r>
              <a:rPr lang="en-US" sz="2600" dirty="0">
                <a:solidFill>
                  <a:srgbClr val="002060"/>
                </a:solidFill>
                <a:latin typeface="Source Sans Pro"/>
                <a:ea typeface="Source Sans Pro"/>
              </a:rPr>
              <a:t> teller windows.</a:t>
            </a:r>
          </a:p>
          <a:p>
            <a:pPr marL="0" indent="0">
              <a:buNone/>
            </a:pPr>
            <a:endParaRPr lang="en-US" sz="100">
              <a:solidFill>
                <a:srgbClr val="002060"/>
              </a:solidFill>
              <a:latin typeface="Source Sans Pro"/>
              <a:ea typeface="Source Sans Pro"/>
            </a:endParaRPr>
          </a:p>
          <a:p>
            <a:r>
              <a:rPr lang="en-US" sz="2600" dirty="0">
                <a:solidFill>
                  <a:srgbClr val="002060"/>
                </a:solidFill>
                <a:latin typeface="Source Sans Pro"/>
                <a:ea typeface="Source Sans Pro"/>
              </a:rPr>
              <a:t>Banks </a:t>
            </a:r>
            <a:r>
              <a:rPr lang="en-US" sz="2600" b="1" dirty="0">
                <a:solidFill>
                  <a:srgbClr val="002060"/>
                </a:solidFill>
                <a:latin typeface="Source Sans Pro"/>
                <a:ea typeface="Source Sans Pro"/>
              </a:rPr>
              <a:t>must keep </a:t>
            </a:r>
            <a:r>
              <a:rPr lang="en-US" sz="2600" dirty="0">
                <a:solidFill>
                  <a:srgbClr val="002060"/>
                </a:solidFill>
                <a:latin typeface="Source Sans Pro"/>
                <a:ea typeface="Source Sans Pro"/>
              </a:rPr>
              <a:t>the current teller signs next to each teller windows (no flexibility to replace each teller sign with fewer, larger official signs); and</a:t>
            </a:r>
          </a:p>
          <a:p>
            <a:endParaRPr lang="en-US" sz="2600">
              <a:solidFill>
                <a:srgbClr val="002060"/>
              </a:solidFill>
              <a:ea typeface="Source Sans Pro"/>
            </a:endParaRPr>
          </a:p>
          <a:p>
            <a:r>
              <a:rPr lang="en-US" sz="2600" dirty="0">
                <a:solidFill>
                  <a:srgbClr val="002060"/>
                </a:solidFill>
                <a:latin typeface="Source Sans Pro"/>
                <a:ea typeface="Source Sans Pro"/>
              </a:rPr>
              <a:t>Generally required to </a:t>
            </a:r>
            <a:r>
              <a:rPr lang="en-US" sz="2600" b="1" dirty="0">
                <a:solidFill>
                  <a:srgbClr val="002060"/>
                </a:solidFill>
                <a:latin typeface="Source Sans Pro"/>
                <a:ea typeface="Source Sans Pro"/>
              </a:rPr>
              <a:t>physically segregate the areas where non-deposit products are offered </a:t>
            </a:r>
            <a:r>
              <a:rPr lang="en-US" sz="2600" dirty="0">
                <a:solidFill>
                  <a:srgbClr val="002060"/>
                </a:solidFill>
                <a:latin typeface="Source Sans Pro"/>
                <a:ea typeface="Source Sans Pro"/>
              </a:rPr>
              <a:t>from areas where insured deposits are usually and normally accepted; and </a:t>
            </a:r>
            <a:endParaRPr lang="en-US" sz="2600" dirty="0">
              <a:solidFill>
                <a:srgbClr val="002060"/>
              </a:solidFill>
              <a:ea typeface="Source Sans Pro"/>
            </a:endParaRPr>
          </a:p>
          <a:p>
            <a:endParaRPr lang="en-US" sz="2600" b="1">
              <a:solidFill>
                <a:srgbClr val="002060"/>
              </a:solidFill>
              <a:ea typeface="Source Sans Pro"/>
            </a:endParaRPr>
          </a:p>
          <a:p>
            <a:r>
              <a:rPr lang="en-US" sz="2600" b="1" dirty="0">
                <a:solidFill>
                  <a:srgbClr val="002060"/>
                </a:solidFill>
                <a:latin typeface="Source Sans Pro"/>
                <a:ea typeface="Source Sans Pro"/>
              </a:rPr>
              <a:t>Display sign(s) in non-deposit area(s)</a:t>
            </a:r>
            <a:r>
              <a:rPr lang="en-US" sz="2600" dirty="0">
                <a:solidFill>
                  <a:srgbClr val="002060"/>
                </a:solidFill>
                <a:latin typeface="Source Sans Pro"/>
                <a:ea typeface="Source Sans Pro"/>
              </a:rPr>
              <a:t> indicating </a:t>
            </a:r>
            <a:r>
              <a:rPr lang="en-US" sz="2600" b="1" dirty="0">
                <a:solidFill>
                  <a:srgbClr val="002060"/>
                </a:solidFill>
                <a:latin typeface="Source Sans Pro"/>
                <a:ea typeface="Source Sans Pro"/>
              </a:rPr>
              <a:t>non-deposit products: are not insured by the FDIC; are not deposits; and may lose value</a:t>
            </a:r>
            <a:r>
              <a:rPr lang="en-US" sz="2600" dirty="0">
                <a:solidFill>
                  <a:srgbClr val="002060"/>
                </a:solidFill>
                <a:latin typeface="Source Sans Pro"/>
                <a:ea typeface="Source Sans Pro"/>
              </a:rPr>
              <a:t>; and</a:t>
            </a:r>
          </a:p>
          <a:p>
            <a:pPr marL="799465" lvl="1"/>
            <a:r>
              <a:rPr lang="en-US" dirty="0">
                <a:solidFill>
                  <a:srgbClr val="002060"/>
                </a:solidFill>
                <a:ea typeface="Source Sans Pro"/>
              </a:rPr>
              <a:t>Don’t display non-deposit signs in close proximity to FDIC official sign.</a:t>
            </a:r>
          </a:p>
          <a:p>
            <a:endParaRPr lang="en-US" sz="2600">
              <a:solidFill>
                <a:srgbClr val="000000"/>
              </a:solidFill>
              <a:latin typeface="Source Sans Pro"/>
              <a:ea typeface="Source Sans Pro"/>
            </a:endParaRPr>
          </a:p>
          <a:p>
            <a:pPr marL="456565" lvl="1" indent="0">
              <a:buNone/>
            </a:pPr>
            <a:endParaRPr lang="en-US" sz="2600">
              <a:solidFill>
                <a:srgbClr val="000000"/>
              </a:solidFill>
              <a:latin typeface="Source Sans Pro"/>
              <a:ea typeface="Source Sans Pro"/>
            </a:endParaRPr>
          </a:p>
          <a:p>
            <a:pPr marL="0" indent="0">
              <a:buNone/>
            </a:pPr>
            <a:endParaRPr lang="en-US" sz="2600">
              <a:solidFill>
                <a:srgbClr val="000000"/>
              </a:solidFill>
              <a:latin typeface="Source Sans Pro"/>
              <a:ea typeface="Source Sans Pro"/>
            </a:endParaRPr>
          </a:p>
          <a:p>
            <a:pPr marL="0" indent="0">
              <a:buNone/>
            </a:pPr>
            <a:endParaRPr lang="en-US" sz="2700">
              <a:solidFill>
                <a:srgbClr val="000000"/>
              </a:solidFill>
              <a:latin typeface="Source Sans Pro"/>
              <a:ea typeface="+mn-lt"/>
              <a:cs typeface="+mn-lt"/>
            </a:endParaRPr>
          </a:p>
          <a:p>
            <a:endParaRPr lang="en-US" sz="2600">
              <a:solidFill>
                <a:srgbClr val="000000"/>
              </a:solidFill>
              <a:latin typeface="Source Sans Pro"/>
            </a:endParaRPr>
          </a:p>
          <a:p>
            <a:pPr marL="456565" lvl="1" indent="0">
              <a:buNone/>
            </a:pPr>
            <a:endParaRPr lang="en-US" sz="2600">
              <a:solidFill>
                <a:srgbClr val="000000"/>
              </a:solidFill>
              <a:ea typeface="+mn-lt"/>
              <a:cs typeface="+mn-lt"/>
            </a:endParaRPr>
          </a:p>
          <a:p>
            <a:pPr marL="799465" lvl="1"/>
            <a:endParaRPr lang="en-US" sz="2600">
              <a:solidFill>
                <a:srgbClr val="000000"/>
              </a:solidFill>
              <a:ea typeface="+mn-lt"/>
              <a:cs typeface="+mn-lt"/>
            </a:endParaRPr>
          </a:p>
        </p:txBody>
      </p:sp>
      <p:sp>
        <p:nvSpPr>
          <p:cNvPr id="3" name="Slide Number Placeholder 2">
            <a:extLst>
              <a:ext uri="{FF2B5EF4-FFF2-40B4-BE49-F238E27FC236}">
                <a16:creationId xmlns:a16="http://schemas.microsoft.com/office/drawing/2014/main" id="{FF9C5B5D-30A8-CDBC-FF83-7F0558DAF8A9}"/>
              </a:ext>
            </a:extLst>
          </p:cNvPr>
          <p:cNvSpPr>
            <a:spLocks noGrp="1"/>
          </p:cNvSpPr>
          <p:nvPr>
            <p:ph type="sldNum" sz="quarter" idx="11"/>
          </p:nvPr>
        </p:nvSpPr>
        <p:spPr/>
        <p:txBody>
          <a:bodyPr/>
          <a:lstStyle/>
          <a:p>
            <a:fld id="{1267BF92-073C-4ECE-B084-A7F2B13135E2}" type="slidenum">
              <a:rPr lang="en-US" smtClean="0"/>
              <a:pPr/>
              <a:t>12</a:t>
            </a:fld>
            <a:endParaRPr lang="en-US"/>
          </a:p>
        </p:txBody>
      </p:sp>
    </p:spTree>
    <p:extLst>
      <p:ext uri="{BB962C8B-B14F-4D97-AF65-F5344CB8AC3E}">
        <p14:creationId xmlns:p14="http://schemas.microsoft.com/office/powerpoint/2010/main" val="98723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CB9E59-4DBB-F693-765F-76A783B6510C}"/>
              </a:ext>
            </a:extLst>
          </p:cNvPr>
          <p:cNvSpPr>
            <a:spLocks noGrp="1"/>
          </p:cNvSpPr>
          <p:nvPr>
            <p:ph type="title"/>
          </p:nvPr>
        </p:nvSpPr>
        <p:spPr>
          <a:xfrm>
            <a:off x="459174" y="564186"/>
            <a:ext cx="11192808" cy="572464"/>
          </a:xfrm>
        </p:spPr>
        <p:txBody>
          <a:bodyPr/>
          <a:lstStyle/>
          <a:p>
            <a:r>
              <a:rPr lang="en-US" sz="2800" b="1">
                <a:solidFill>
                  <a:srgbClr val="002060"/>
                </a:solidFill>
                <a:latin typeface="Merriweather"/>
                <a:ea typeface="Source Sans Pro"/>
              </a:rPr>
              <a:t>Bank Branches: Official Sign and Non-Deposit Sign (Cont'd)</a:t>
            </a:r>
          </a:p>
        </p:txBody>
      </p:sp>
      <p:sp>
        <p:nvSpPr>
          <p:cNvPr id="4" name="Text Placeholder 3">
            <a:extLst>
              <a:ext uri="{FF2B5EF4-FFF2-40B4-BE49-F238E27FC236}">
                <a16:creationId xmlns:a16="http://schemas.microsoft.com/office/drawing/2014/main" id="{2759A24A-C276-5075-E153-4D0F8DC8DDEE}"/>
              </a:ext>
            </a:extLst>
          </p:cNvPr>
          <p:cNvSpPr>
            <a:spLocks noGrp="1"/>
          </p:cNvSpPr>
          <p:nvPr>
            <p:ph type="body" sz="quarter" idx="13"/>
          </p:nvPr>
        </p:nvSpPr>
        <p:spPr>
          <a:xfrm>
            <a:off x="454782" y="1278647"/>
            <a:ext cx="11197529" cy="4546600"/>
          </a:xfrm>
        </p:spPr>
        <p:txBody>
          <a:bodyPr vert="horz" lIns="91440" tIns="45720" rIns="91440" bIns="45720" rtlCol="0" anchor="t">
            <a:noAutofit/>
          </a:bodyPr>
          <a:lstStyle/>
          <a:p>
            <a:pPr marL="0" indent="0">
              <a:buNone/>
            </a:pPr>
            <a:r>
              <a:rPr lang="en-US" sz="2600" dirty="0">
                <a:solidFill>
                  <a:srgbClr val="002060"/>
                </a:solidFill>
                <a:latin typeface="Source Sans Pro"/>
                <a:ea typeface="Source Sans Pro"/>
              </a:rPr>
              <a:t>Addresses potential consumer confusion where deposits and NDPs are offered in locations with </a:t>
            </a:r>
            <a:r>
              <a:rPr lang="en-US" sz="2600" b="1" dirty="0">
                <a:solidFill>
                  <a:srgbClr val="002060"/>
                </a:solidFill>
                <a:latin typeface="Source Sans Pro"/>
                <a:ea typeface="Source Sans Pro"/>
              </a:rPr>
              <a:t>no teller windows</a:t>
            </a:r>
            <a:r>
              <a:rPr lang="en-US" sz="2600" dirty="0">
                <a:solidFill>
                  <a:srgbClr val="002060"/>
                </a:solidFill>
                <a:latin typeface="Source Sans Pro"/>
                <a:ea typeface="Source Sans Pro"/>
              </a:rPr>
              <a:t> and no well-defined deposit area.</a:t>
            </a:r>
          </a:p>
          <a:p>
            <a:pPr marL="0" indent="0">
              <a:buNone/>
            </a:pPr>
            <a:r>
              <a:rPr lang="en-US" sz="2600" b="1" dirty="0">
                <a:solidFill>
                  <a:srgbClr val="002060"/>
                </a:solidFill>
                <a:latin typeface="Source Sans Pro"/>
                <a:ea typeface="+mn-lt"/>
                <a:cs typeface="+mn-lt"/>
              </a:rPr>
              <a:t>New Requirements</a:t>
            </a:r>
            <a:r>
              <a:rPr lang="en-US" sz="2600" dirty="0">
                <a:solidFill>
                  <a:srgbClr val="002060"/>
                </a:solidFill>
                <a:latin typeface="Source Sans Pro"/>
                <a:ea typeface="+mn-lt"/>
                <a:cs typeface="+mn-lt"/>
              </a:rPr>
              <a:t>: </a:t>
            </a:r>
          </a:p>
          <a:p>
            <a:r>
              <a:rPr lang="en-US" sz="2600" b="1" dirty="0">
                <a:solidFill>
                  <a:srgbClr val="002060"/>
                </a:solidFill>
                <a:latin typeface="Source Sans Pro"/>
                <a:ea typeface="+mn-lt"/>
                <a:cs typeface="+mn-lt"/>
              </a:rPr>
              <a:t>Deposit areas</a:t>
            </a:r>
            <a:r>
              <a:rPr lang="en-US" sz="2600" dirty="0">
                <a:solidFill>
                  <a:srgbClr val="002060"/>
                </a:solidFill>
                <a:latin typeface="Source Sans Pro"/>
                <a:ea typeface="+mn-lt"/>
                <a:cs typeface="+mn-lt"/>
              </a:rPr>
              <a:t>: Required to display the official sign in one or more locations in a size large enough to be legible anywhere in those deposit taking areas.</a:t>
            </a:r>
          </a:p>
          <a:p>
            <a:r>
              <a:rPr lang="en-US" sz="2600" b="1" dirty="0">
                <a:solidFill>
                  <a:srgbClr val="002060"/>
                </a:solidFill>
                <a:latin typeface="Source Sans Pro"/>
                <a:ea typeface="+mn-lt"/>
                <a:cs typeface="+mn-lt"/>
              </a:rPr>
              <a:t>Non-deposit product area</a:t>
            </a:r>
            <a:r>
              <a:rPr lang="en-US" sz="2600" dirty="0">
                <a:solidFill>
                  <a:srgbClr val="002060"/>
                </a:solidFill>
                <a:latin typeface="Source Sans Pro"/>
                <a:ea typeface="+mn-lt"/>
                <a:cs typeface="+mn-lt"/>
              </a:rPr>
              <a:t>.</a:t>
            </a:r>
          </a:p>
          <a:p>
            <a:pPr marL="799465" lvl="1"/>
            <a:r>
              <a:rPr lang="en-US" dirty="0">
                <a:solidFill>
                  <a:srgbClr val="002060"/>
                </a:solidFill>
                <a:cs typeface="+mn-lt"/>
              </a:rPr>
              <a:t>Generally required to physically segregate the areas where non-deposit products are offered from deposit area; and </a:t>
            </a:r>
            <a:endParaRPr lang="en-US" dirty="0">
              <a:solidFill>
                <a:srgbClr val="002060"/>
              </a:solidFill>
              <a:ea typeface="Source Sans Pro"/>
              <a:cs typeface="+mn-lt"/>
            </a:endParaRPr>
          </a:p>
          <a:p>
            <a:pPr marL="799465" lvl="1"/>
            <a:r>
              <a:rPr lang="en-US" dirty="0">
                <a:solidFill>
                  <a:srgbClr val="002060"/>
                </a:solidFill>
                <a:cs typeface="+mn-lt"/>
              </a:rPr>
              <a:t>Display sign(s) indicating that non-deposit products: are not insured by the FDIC; are not deposits; and may lose value; and</a:t>
            </a:r>
            <a:endParaRPr lang="en-US" dirty="0">
              <a:solidFill>
                <a:srgbClr val="002060"/>
              </a:solidFill>
              <a:ea typeface="Source Sans Pro"/>
              <a:cs typeface="+mn-lt"/>
            </a:endParaRPr>
          </a:p>
          <a:p>
            <a:pPr marL="799465" lvl="1"/>
            <a:r>
              <a:rPr lang="en-US" dirty="0">
                <a:solidFill>
                  <a:srgbClr val="002060"/>
                </a:solidFill>
                <a:cs typeface="+mn-lt"/>
              </a:rPr>
              <a:t>Don’t display non-deposit signs in close proximity to the official sign.</a:t>
            </a:r>
            <a:endParaRPr lang="en-US" dirty="0">
              <a:solidFill>
                <a:srgbClr val="002060"/>
              </a:solidFill>
              <a:ea typeface="Source Sans Pro"/>
              <a:cs typeface="+mn-lt"/>
            </a:endParaRPr>
          </a:p>
          <a:p>
            <a:pPr marL="799465" lvl="1"/>
            <a:endParaRPr lang="en-US" sz="2700">
              <a:solidFill>
                <a:srgbClr val="000000"/>
              </a:solidFill>
              <a:latin typeface="Source Sans Pro"/>
              <a:ea typeface="Source Sans Pro"/>
              <a:cs typeface="+mn-lt"/>
            </a:endParaRPr>
          </a:p>
          <a:p>
            <a:pPr marL="0" indent="0">
              <a:buNone/>
            </a:pPr>
            <a:endParaRPr lang="en-US" sz="2700">
              <a:solidFill>
                <a:srgbClr val="000000"/>
              </a:solidFill>
              <a:latin typeface="Source Sans Pro"/>
              <a:ea typeface="+mn-lt"/>
              <a:cs typeface="+mn-lt"/>
            </a:endParaRPr>
          </a:p>
          <a:p>
            <a:endParaRPr lang="en-US" sz="2600">
              <a:solidFill>
                <a:srgbClr val="000000"/>
              </a:solidFill>
              <a:latin typeface="Source Sans Pro"/>
            </a:endParaRPr>
          </a:p>
          <a:p>
            <a:pPr marL="456565" lvl="1" indent="0">
              <a:buNone/>
            </a:pPr>
            <a:endParaRPr lang="en-US" sz="2600">
              <a:solidFill>
                <a:srgbClr val="000000"/>
              </a:solidFill>
              <a:ea typeface="+mn-lt"/>
              <a:cs typeface="+mn-lt"/>
            </a:endParaRPr>
          </a:p>
          <a:p>
            <a:pPr marL="799465" lvl="1"/>
            <a:endParaRPr lang="en-US" sz="2600">
              <a:solidFill>
                <a:srgbClr val="000000"/>
              </a:solidFill>
              <a:ea typeface="+mn-lt"/>
              <a:cs typeface="+mn-lt"/>
            </a:endParaRPr>
          </a:p>
        </p:txBody>
      </p:sp>
      <p:sp>
        <p:nvSpPr>
          <p:cNvPr id="3" name="Slide Number Placeholder 2">
            <a:extLst>
              <a:ext uri="{FF2B5EF4-FFF2-40B4-BE49-F238E27FC236}">
                <a16:creationId xmlns:a16="http://schemas.microsoft.com/office/drawing/2014/main" id="{FF9C5B5D-30A8-CDBC-FF83-7F0558DAF8A9}"/>
              </a:ext>
            </a:extLst>
          </p:cNvPr>
          <p:cNvSpPr>
            <a:spLocks noGrp="1"/>
          </p:cNvSpPr>
          <p:nvPr>
            <p:ph type="sldNum" sz="quarter" idx="11"/>
          </p:nvPr>
        </p:nvSpPr>
        <p:spPr/>
        <p:txBody>
          <a:bodyPr/>
          <a:lstStyle/>
          <a:p>
            <a:fld id="{1267BF92-073C-4ECE-B084-A7F2B13135E2}" type="slidenum">
              <a:rPr lang="en-US" smtClean="0"/>
              <a:pPr/>
              <a:t>13</a:t>
            </a:fld>
            <a:endParaRPr lang="en-US"/>
          </a:p>
        </p:txBody>
      </p:sp>
    </p:spTree>
    <p:extLst>
      <p:ext uri="{BB962C8B-B14F-4D97-AF65-F5344CB8AC3E}">
        <p14:creationId xmlns:p14="http://schemas.microsoft.com/office/powerpoint/2010/main" val="159827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1CB9E59-4DBB-F693-765F-76A783B6510C}"/>
              </a:ext>
            </a:extLst>
          </p:cNvPr>
          <p:cNvSpPr>
            <a:spLocks noGrp="1"/>
          </p:cNvSpPr>
          <p:nvPr>
            <p:ph type="title"/>
          </p:nvPr>
        </p:nvSpPr>
        <p:spPr>
          <a:xfrm>
            <a:off x="459174" y="508786"/>
            <a:ext cx="6802183" cy="627864"/>
          </a:xfrm>
        </p:spPr>
        <p:txBody>
          <a:bodyPr/>
          <a:lstStyle/>
          <a:p>
            <a:r>
              <a:rPr lang="en-US" b="1">
                <a:solidFill>
                  <a:srgbClr val="002060"/>
                </a:solidFill>
                <a:latin typeface="Merriweather"/>
                <a:ea typeface="Source Sans Pro"/>
              </a:rPr>
              <a:t>Answers to Common Questions</a:t>
            </a:r>
          </a:p>
        </p:txBody>
      </p:sp>
      <p:sp>
        <p:nvSpPr>
          <p:cNvPr id="4" name="Text Placeholder 3">
            <a:extLst>
              <a:ext uri="{FF2B5EF4-FFF2-40B4-BE49-F238E27FC236}">
                <a16:creationId xmlns:a16="http://schemas.microsoft.com/office/drawing/2014/main" id="{2759A24A-C276-5075-E153-4D0F8DC8DDEE}"/>
              </a:ext>
            </a:extLst>
          </p:cNvPr>
          <p:cNvSpPr>
            <a:spLocks noGrp="1"/>
          </p:cNvSpPr>
          <p:nvPr>
            <p:ph type="body" sz="quarter" idx="13"/>
          </p:nvPr>
        </p:nvSpPr>
        <p:spPr>
          <a:xfrm>
            <a:off x="838199" y="1473200"/>
            <a:ext cx="11114903" cy="4745759"/>
          </a:xfrm>
        </p:spPr>
        <p:txBody>
          <a:bodyPr vert="horz" lIns="91440" tIns="45720" rIns="91440" bIns="45720" rtlCol="0" anchor="t">
            <a:noAutofit/>
          </a:bodyPr>
          <a:lstStyle/>
          <a:p>
            <a:pPr marL="342265"/>
            <a:endParaRPr lang="en-US" sz="2600">
              <a:solidFill>
                <a:srgbClr val="002060"/>
              </a:solidFill>
              <a:latin typeface="Source Sans Pro"/>
              <a:ea typeface="Source Sans Pro"/>
            </a:endParaRPr>
          </a:p>
          <a:p>
            <a:pPr marL="342265"/>
            <a:r>
              <a:rPr lang="en-US" sz="2600">
                <a:solidFill>
                  <a:srgbClr val="002060"/>
                </a:solidFill>
                <a:latin typeface="Source Sans Pro"/>
                <a:ea typeface="Source Sans Pro"/>
              </a:rPr>
              <a:t>How should NDP areas be physically segregated?  What does physical segregation mean?</a:t>
            </a:r>
          </a:p>
          <a:p>
            <a:pPr marL="342265"/>
            <a:endParaRPr lang="en-US" sz="2600">
              <a:solidFill>
                <a:srgbClr val="002060"/>
              </a:solidFill>
              <a:cs typeface="+mn-lt"/>
            </a:endParaRPr>
          </a:p>
          <a:p>
            <a:pPr marL="342265"/>
            <a:r>
              <a:rPr lang="en-US" sz="2600">
                <a:solidFill>
                  <a:srgbClr val="002060"/>
                </a:solidFill>
                <a:latin typeface="Source Sans Pro"/>
                <a:ea typeface="Source Sans Pro"/>
                <a:cs typeface="+mn-lt"/>
              </a:rPr>
              <a:t>What does “continuous” mean in a branch context? </a:t>
            </a:r>
            <a:endParaRPr lang="en-US" sz="2600">
              <a:solidFill>
                <a:srgbClr val="002060"/>
              </a:solidFill>
              <a:latin typeface="Source Sans Pro"/>
              <a:cs typeface="+mn-lt"/>
            </a:endParaRPr>
          </a:p>
          <a:p>
            <a:pPr marL="342265"/>
            <a:endParaRPr lang="en-US" sz="2600">
              <a:solidFill>
                <a:srgbClr val="002060"/>
              </a:solidFill>
              <a:latin typeface="Source Sans Pro"/>
              <a:cs typeface="+mn-lt"/>
            </a:endParaRPr>
          </a:p>
          <a:p>
            <a:pPr marL="342265"/>
            <a:r>
              <a:rPr lang="en-US" sz="2600">
                <a:solidFill>
                  <a:srgbClr val="002060"/>
                </a:solidFill>
                <a:latin typeface="Source Sans Pro"/>
                <a:ea typeface="Source Sans Pro"/>
                <a:cs typeface="+mn-lt"/>
              </a:rPr>
              <a:t>Are the non-deposit sign requirements based on the branch network, or is it on a per-branch basis?</a:t>
            </a:r>
          </a:p>
        </p:txBody>
      </p:sp>
      <p:sp>
        <p:nvSpPr>
          <p:cNvPr id="3" name="Slide Number Placeholder 2">
            <a:extLst>
              <a:ext uri="{FF2B5EF4-FFF2-40B4-BE49-F238E27FC236}">
                <a16:creationId xmlns:a16="http://schemas.microsoft.com/office/drawing/2014/main" id="{FF9C5B5D-30A8-CDBC-FF83-7F0558DAF8A9}"/>
              </a:ext>
            </a:extLst>
          </p:cNvPr>
          <p:cNvSpPr>
            <a:spLocks noGrp="1"/>
          </p:cNvSpPr>
          <p:nvPr>
            <p:ph type="sldNum" sz="quarter" idx="11"/>
          </p:nvPr>
        </p:nvSpPr>
        <p:spPr/>
        <p:txBody>
          <a:bodyPr/>
          <a:lstStyle/>
          <a:p>
            <a:fld id="{1267BF92-073C-4ECE-B084-A7F2B13135E2}" type="slidenum">
              <a:rPr lang="en-US" smtClean="0"/>
              <a:pPr/>
              <a:t>14</a:t>
            </a:fld>
            <a:endParaRPr lang="en-US"/>
          </a:p>
        </p:txBody>
      </p:sp>
    </p:spTree>
    <p:extLst>
      <p:ext uri="{BB962C8B-B14F-4D97-AF65-F5344CB8AC3E}">
        <p14:creationId xmlns:p14="http://schemas.microsoft.com/office/powerpoint/2010/main" val="104737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2904371" y="707301"/>
            <a:ext cx="6580969" cy="627864"/>
          </a:xfrm>
        </p:spPr>
        <p:txBody>
          <a:bodyPr/>
          <a:lstStyle/>
          <a:p>
            <a:pPr algn="ctr"/>
            <a:r>
              <a:rPr lang="en-US" b="1">
                <a:solidFill>
                  <a:srgbClr val="002060"/>
                </a:solidFill>
                <a:latin typeface="Merriweather"/>
                <a:ea typeface="Source Sans Pro"/>
              </a:rPr>
              <a:t>New FDIC Official Digital Sign </a:t>
            </a:r>
            <a:endParaRPr lang="en-US" b="1">
              <a:solidFill>
                <a:srgbClr val="002060"/>
              </a:solidFill>
              <a:latin typeface="Source Sans Pro"/>
              <a:ea typeface="Source Sans Pro"/>
            </a:endParaRPr>
          </a:p>
        </p:txBody>
      </p:sp>
      <p:sp>
        <p:nvSpPr>
          <p:cNvPr id="4" name="Text Placeholder 3"/>
          <p:cNvSpPr>
            <a:spLocks noGrp="1"/>
          </p:cNvSpPr>
          <p:nvPr>
            <p:ph type="body" sz="quarter" idx="13"/>
          </p:nvPr>
        </p:nvSpPr>
        <p:spPr>
          <a:xfrm>
            <a:off x="733479" y="1473200"/>
            <a:ext cx="10783851" cy="4546600"/>
          </a:xfrm>
        </p:spPr>
        <p:txBody>
          <a:bodyPr vert="horz" lIns="91440" tIns="45720" rIns="91440" bIns="45720" rtlCol="0" anchor="t">
            <a:noAutofit/>
          </a:bodyPr>
          <a:lstStyle/>
          <a:p>
            <a:pPr marL="799465" lvl="1"/>
            <a:endParaRPr lang="en-US" sz="2600" b="1">
              <a:solidFill>
                <a:srgbClr val="000000"/>
              </a:solidFill>
              <a:ea typeface="Source Sans Pro"/>
            </a:endParaRPr>
          </a:p>
          <a:p>
            <a:pPr marL="799465" lvl="1"/>
            <a:r>
              <a:rPr lang="en-US" sz="2600" b="1">
                <a:solidFill>
                  <a:srgbClr val="002060"/>
                </a:solidFill>
                <a:ea typeface="Source Sans Pro"/>
              </a:rPr>
              <a:t>New FDIC official digital sign for bank websites, apps, and ATMs</a:t>
            </a:r>
            <a:endParaRPr lang="en-US" sz="2200">
              <a:solidFill>
                <a:srgbClr val="002060"/>
              </a:solidFill>
              <a:ea typeface="Source Sans Pro"/>
            </a:endParaRPr>
          </a:p>
          <a:p>
            <a:pPr marL="799465" lvl="1"/>
            <a:endParaRPr lang="en-US" sz="2600">
              <a:solidFill>
                <a:srgbClr val="000000"/>
              </a:solidFill>
              <a:ea typeface="Source Sans Pro"/>
            </a:endParaRPr>
          </a:p>
          <a:p>
            <a:pPr marL="456565" lvl="1" indent="0">
              <a:buNone/>
            </a:pPr>
            <a:r>
              <a:rPr lang="en-US" sz="2600">
                <a:solidFill>
                  <a:srgbClr val="000000"/>
                </a:solidFill>
                <a:ea typeface="Source Sans Pro"/>
              </a:rPr>
              <a:t>   </a:t>
            </a:r>
            <a:endParaRPr lang="en-US">
              <a:solidFill>
                <a:srgbClr val="000000"/>
              </a:solidFill>
              <a:ea typeface="Source Sans Pro"/>
            </a:endParaRPr>
          </a:p>
          <a:p>
            <a:endParaRPr lang="en-US" sz="2600">
              <a:solidFill>
                <a:srgbClr val="000000"/>
              </a:solidFill>
              <a:latin typeface="+mn-lt"/>
            </a:endParaRPr>
          </a:p>
        </p:txBody>
      </p:sp>
      <p:pic>
        <p:nvPicPr>
          <p:cNvPr id="5" name="Picture 4" descr=" FDIC Official Digital Sign &#10;FDIC. FDIC Insured. Backed by the full faith and credit of the United States Government. " title=" FDIC Official Digital Sign ">
            <a:extLst>
              <a:ext uri="{FF2B5EF4-FFF2-40B4-BE49-F238E27FC236}">
                <a16:creationId xmlns:a16="http://schemas.microsoft.com/office/drawing/2014/main" id="{F0B056EC-7F7A-B078-A43C-3479CDA050C4}"/>
              </a:ext>
            </a:extLst>
          </p:cNvPr>
          <p:cNvPicPr>
            <a:picLocks noChangeAspect="1"/>
          </p:cNvPicPr>
          <p:nvPr/>
        </p:nvPicPr>
        <p:blipFill>
          <a:blip r:embed="rId3"/>
          <a:stretch>
            <a:fillRect/>
          </a:stretch>
        </p:blipFill>
        <p:spPr>
          <a:xfrm>
            <a:off x="2154647" y="3445946"/>
            <a:ext cx="8080414" cy="601108"/>
          </a:xfrm>
          <a:prstGeom prst="rect">
            <a:avLst/>
          </a:prstGeom>
        </p:spPr>
      </p:pic>
      <p:sp>
        <p:nvSpPr>
          <p:cNvPr id="3" name="Slide Number Placeholder 2"/>
          <p:cNvSpPr>
            <a:spLocks noGrp="1"/>
          </p:cNvSpPr>
          <p:nvPr>
            <p:ph type="sldNum" sz="quarter" idx="11"/>
          </p:nvPr>
        </p:nvSpPr>
        <p:spPr/>
        <p:txBody>
          <a:bodyPr/>
          <a:lstStyle/>
          <a:p>
            <a:fld id="{1267BF92-073C-4ECE-B084-A7F2B13135E2}" type="slidenum">
              <a:rPr lang="en-US" smtClean="0"/>
              <a:pPr/>
              <a:t>15</a:t>
            </a:fld>
            <a:endParaRPr lang="en-US"/>
          </a:p>
        </p:txBody>
      </p:sp>
    </p:spTree>
    <p:extLst>
      <p:ext uri="{BB962C8B-B14F-4D97-AF65-F5344CB8AC3E}">
        <p14:creationId xmlns:p14="http://schemas.microsoft.com/office/powerpoint/2010/main" val="284743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969179" y="500622"/>
            <a:ext cx="9859110" cy="627864"/>
          </a:xfrm>
        </p:spPr>
        <p:txBody>
          <a:bodyPr/>
          <a:lstStyle/>
          <a:p>
            <a:pPr algn="ctr"/>
            <a:r>
              <a:rPr lang="en-US" b="1">
                <a:solidFill>
                  <a:srgbClr val="002060"/>
                </a:solidFill>
                <a:latin typeface="Merriweather"/>
                <a:ea typeface="Source Sans Pro"/>
              </a:rPr>
              <a:t>Banks’ Deposit Taking ATMs and Like Devices</a:t>
            </a:r>
          </a:p>
        </p:txBody>
      </p:sp>
      <p:sp>
        <p:nvSpPr>
          <p:cNvPr id="4" name="Text Placeholder 3"/>
          <p:cNvSpPr>
            <a:spLocks noGrp="1"/>
          </p:cNvSpPr>
          <p:nvPr>
            <p:ph type="body" sz="quarter" idx="13"/>
          </p:nvPr>
        </p:nvSpPr>
        <p:spPr>
          <a:xfrm>
            <a:off x="733479" y="1473200"/>
            <a:ext cx="10783851" cy="4729892"/>
          </a:xfrm>
        </p:spPr>
        <p:txBody>
          <a:bodyPr vert="horz" lIns="91440" tIns="45720" rIns="91440" bIns="45720" rtlCol="0" anchor="t">
            <a:noAutofit/>
          </a:bodyPr>
          <a:lstStyle/>
          <a:p>
            <a:pPr marL="0" indent="0">
              <a:buNone/>
            </a:pPr>
            <a:r>
              <a:rPr lang="en-US" sz="2600" b="1" dirty="0">
                <a:solidFill>
                  <a:srgbClr val="002060"/>
                </a:solidFill>
                <a:latin typeface="Source Sans Pro"/>
                <a:ea typeface="Source Sans Pro"/>
              </a:rPr>
              <a:t>New FDIC official digital sign requirement for bank ATMs and like devices</a:t>
            </a:r>
            <a:r>
              <a:rPr lang="en-US" sz="2600" dirty="0">
                <a:solidFill>
                  <a:srgbClr val="002060"/>
                </a:solidFill>
                <a:latin typeface="Source Sans Pro"/>
                <a:ea typeface="Source Sans Pro"/>
              </a:rPr>
              <a:t>:  </a:t>
            </a:r>
            <a:endParaRPr lang="en-US" dirty="0"/>
          </a:p>
          <a:p>
            <a:pPr marL="799465" lvl="1"/>
            <a:endParaRPr lang="en-US">
              <a:solidFill>
                <a:srgbClr val="002060"/>
              </a:solidFill>
              <a:ea typeface="Source Sans Pro"/>
            </a:endParaRPr>
          </a:p>
          <a:p>
            <a:pPr marL="799465" lvl="1"/>
            <a:r>
              <a:rPr lang="en-US" dirty="0">
                <a:solidFill>
                  <a:srgbClr val="002060"/>
                </a:solidFill>
                <a:ea typeface="Source Sans Pro"/>
              </a:rPr>
              <a:t>Display the FDIC official </a:t>
            </a:r>
            <a:r>
              <a:rPr lang="en-US" b="1" dirty="0">
                <a:solidFill>
                  <a:srgbClr val="002060"/>
                </a:solidFill>
                <a:ea typeface="Source Sans Pro"/>
              </a:rPr>
              <a:t>digital </a:t>
            </a:r>
            <a:r>
              <a:rPr lang="en-US" dirty="0">
                <a:solidFill>
                  <a:srgbClr val="002060"/>
                </a:solidFill>
                <a:ea typeface="Source Sans Pro"/>
              </a:rPr>
              <a:t>sign: </a:t>
            </a:r>
          </a:p>
          <a:p>
            <a:pPr marL="799465" lvl="1"/>
            <a:r>
              <a:rPr lang="en-US" sz="2400" dirty="0">
                <a:solidFill>
                  <a:srgbClr val="002060"/>
                </a:solidFill>
                <a:ea typeface="Source Sans Pro"/>
              </a:rPr>
              <a:t>Clearly, continuously, and conspicuously; </a:t>
            </a:r>
          </a:p>
          <a:p>
            <a:pPr marL="1256030" lvl="2"/>
            <a:r>
              <a:rPr lang="en-US" sz="2400" dirty="0">
                <a:solidFill>
                  <a:srgbClr val="002060"/>
                </a:solidFill>
                <a:ea typeface="Source Sans Pro"/>
              </a:rPr>
              <a:t>On the home page or screen and each transaction or screen relating to deposits. </a:t>
            </a:r>
            <a:endParaRPr lang="en-US" sz="2400" strike="sngStrike">
              <a:solidFill>
                <a:srgbClr val="FF0000"/>
              </a:solidFill>
              <a:ea typeface="Source Sans Pro"/>
            </a:endParaRPr>
          </a:p>
          <a:p>
            <a:pPr marL="799465" lvl="1"/>
            <a:endParaRPr lang="en-US">
              <a:solidFill>
                <a:srgbClr val="002060"/>
              </a:solidFill>
              <a:ea typeface="Source Sans Pro"/>
            </a:endParaRPr>
          </a:p>
          <a:p>
            <a:pPr marL="799465" lvl="1"/>
            <a:r>
              <a:rPr lang="en-US" dirty="0">
                <a:solidFill>
                  <a:srgbClr val="002060"/>
                </a:solidFill>
                <a:ea typeface="Source Sans Pro"/>
              </a:rPr>
              <a:t>Optional: Displaying FDIC </a:t>
            </a:r>
            <a:r>
              <a:rPr lang="en-US" b="1" dirty="0">
                <a:solidFill>
                  <a:srgbClr val="002060"/>
                </a:solidFill>
                <a:ea typeface="Source Sans Pro"/>
              </a:rPr>
              <a:t>physical</a:t>
            </a:r>
            <a:r>
              <a:rPr lang="en-US" dirty="0">
                <a:solidFill>
                  <a:srgbClr val="002060"/>
                </a:solidFill>
                <a:ea typeface="Source Sans Pro"/>
              </a:rPr>
              <a:t> official sign is acceptable, but only for deposit-taking ATMs that: </a:t>
            </a:r>
            <a:endParaRPr lang="en-US" dirty="0">
              <a:solidFill>
                <a:srgbClr val="002060"/>
              </a:solidFill>
            </a:endParaRPr>
          </a:p>
          <a:p>
            <a:pPr marL="1656080" lvl="3"/>
            <a:r>
              <a:rPr lang="en-US" sz="2400" dirty="0">
                <a:solidFill>
                  <a:srgbClr val="002060"/>
                </a:solidFill>
                <a:ea typeface="Source Sans Pro"/>
              </a:rPr>
              <a:t>DO NOT offer access to NDPs </a:t>
            </a:r>
            <a:r>
              <a:rPr lang="en-US" sz="2400" u="sng" dirty="0">
                <a:solidFill>
                  <a:srgbClr val="002060"/>
                </a:solidFill>
                <a:ea typeface="Source Sans Pro"/>
              </a:rPr>
              <a:t>and</a:t>
            </a:r>
            <a:r>
              <a:rPr lang="en-US" sz="2400" dirty="0">
                <a:solidFill>
                  <a:srgbClr val="002060"/>
                </a:solidFill>
                <a:ea typeface="Source Sans Pro"/>
              </a:rPr>
              <a:t> </a:t>
            </a:r>
          </a:p>
          <a:p>
            <a:pPr marL="1656080" lvl="3"/>
            <a:r>
              <a:rPr lang="en-US" sz="2400" dirty="0">
                <a:solidFill>
                  <a:srgbClr val="002060"/>
                </a:solidFill>
                <a:ea typeface="Source Sans Pro"/>
              </a:rPr>
              <a:t>Were </a:t>
            </a:r>
            <a:r>
              <a:rPr lang="en-US" sz="2400" b="1" dirty="0">
                <a:solidFill>
                  <a:srgbClr val="002060"/>
                </a:solidFill>
                <a:ea typeface="Source Sans Pro"/>
              </a:rPr>
              <a:t>put into service before January 1, 2025</a:t>
            </a:r>
            <a:r>
              <a:rPr lang="en-US" sz="2400" dirty="0">
                <a:solidFill>
                  <a:srgbClr val="002060"/>
                </a:solidFill>
                <a:ea typeface="Source Sans Pro"/>
              </a:rPr>
              <a:t>.</a:t>
            </a:r>
          </a:p>
          <a:p>
            <a:endParaRPr lang="en-US" sz="2600">
              <a:solidFill>
                <a:srgbClr val="000000"/>
              </a:solidFill>
              <a:latin typeface="+mn-lt"/>
            </a:endParaRPr>
          </a:p>
        </p:txBody>
      </p:sp>
      <p:sp>
        <p:nvSpPr>
          <p:cNvPr id="3" name="Slide Number Placeholder 2"/>
          <p:cNvSpPr>
            <a:spLocks noGrp="1"/>
          </p:cNvSpPr>
          <p:nvPr>
            <p:ph type="sldNum" sz="quarter" idx="11"/>
          </p:nvPr>
        </p:nvSpPr>
        <p:spPr/>
        <p:txBody>
          <a:bodyPr/>
          <a:lstStyle/>
          <a:p>
            <a:fld id="{1267BF92-073C-4ECE-B084-A7F2B13135E2}" type="slidenum">
              <a:rPr lang="en-US" smtClean="0"/>
              <a:pPr/>
              <a:t>16</a:t>
            </a:fld>
            <a:endParaRPr lang="en-US"/>
          </a:p>
        </p:txBody>
      </p:sp>
    </p:spTree>
    <p:extLst>
      <p:ext uri="{BB962C8B-B14F-4D97-AF65-F5344CB8AC3E}">
        <p14:creationId xmlns:p14="http://schemas.microsoft.com/office/powerpoint/2010/main" val="343208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371424" y="548805"/>
            <a:ext cx="11196015" cy="627864"/>
          </a:xfrm>
        </p:spPr>
        <p:txBody>
          <a:bodyPr/>
          <a:lstStyle/>
          <a:p>
            <a:pPr algn="ctr"/>
            <a:r>
              <a:rPr lang="en-US" b="1">
                <a:solidFill>
                  <a:srgbClr val="002060"/>
                </a:solidFill>
                <a:latin typeface="Merriweather"/>
                <a:ea typeface="Source Sans Pro"/>
              </a:rPr>
              <a:t>Banks’ Deposit Taking ATMs &amp; Like Devices (cont’d)</a:t>
            </a:r>
          </a:p>
        </p:txBody>
      </p:sp>
      <p:sp>
        <p:nvSpPr>
          <p:cNvPr id="4" name="Text Placeholder 3"/>
          <p:cNvSpPr>
            <a:spLocks noGrp="1"/>
          </p:cNvSpPr>
          <p:nvPr>
            <p:ph type="body" sz="quarter" idx="13"/>
          </p:nvPr>
        </p:nvSpPr>
        <p:spPr>
          <a:xfrm>
            <a:off x="311286" y="1487380"/>
            <a:ext cx="11316292" cy="4729892"/>
          </a:xfrm>
        </p:spPr>
        <p:txBody>
          <a:bodyPr vert="horz" lIns="91440" tIns="45720" rIns="91440" bIns="45720" rtlCol="0" anchor="t">
            <a:noAutofit/>
          </a:bodyPr>
          <a:lstStyle/>
          <a:p>
            <a:pPr marL="456565" lvl="1" indent="0">
              <a:buNone/>
            </a:pPr>
            <a:r>
              <a:rPr lang="en-US" sz="2600" b="1">
                <a:solidFill>
                  <a:srgbClr val="002060"/>
                </a:solidFill>
                <a:ea typeface="Source Sans Pro"/>
              </a:rPr>
              <a:t>Non-deposit sign for bank ATMs </a:t>
            </a:r>
            <a:r>
              <a:rPr lang="en-US" sz="2600">
                <a:solidFill>
                  <a:srgbClr val="002060"/>
                </a:solidFill>
                <a:ea typeface="Source Sans Pro"/>
              </a:rPr>
              <a:t>that receive deposits AND offer access to non-deposit products must: </a:t>
            </a:r>
            <a:endParaRPr lang="en-US">
              <a:ea typeface="Source Sans Pro"/>
            </a:endParaRPr>
          </a:p>
          <a:p>
            <a:pPr marL="456565" lvl="1" indent="0">
              <a:buNone/>
            </a:pPr>
            <a:endParaRPr lang="en-US" sz="2600">
              <a:solidFill>
                <a:srgbClr val="002060"/>
              </a:solidFill>
              <a:ea typeface="Source Sans Pro"/>
            </a:endParaRPr>
          </a:p>
          <a:p>
            <a:pPr marL="1370330" lvl="2" indent="-457200"/>
            <a:r>
              <a:rPr lang="en-US">
                <a:solidFill>
                  <a:srgbClr val="002060"/>
                </a:solidFill>
                <a:ea typeface="Source Sans Pro"/>
              </a:rPr>
              <a:t>Display the official digital sign on the home screen and all deposit-related screens. </a:t>
            </a:r>
          </a:p>
          <a:p>
            <a:pPr marL="1370330" lvl="2" indent="-457200"/>
            <a:endParaRPr lang="en-US">
              <a:solidFill>
                <a:srgbClr val="002060"/>
              </a:solidFill>
              <a:ea typeface="Source Sans Pro"/>
            </a:endParaRPr>
          </a:p>
          <a:p>
            <a:pPr marL="1370330" lvl="2" indent="-457200"/>
            <a:r>
              <a:rPr lang="en-US" b="1">
                <a:solidFill>
                  <a:srgbClr val="002060"/>
                </a:solidFill>
                <a:ea typeface="Source Sans Pro"/>
              </a:rPr>
              <a:t>Clearly</a:t>
            </a:r>
            <a:r>
              <a:rPr lang="en-US">
                <a:solidFill>
                  <a:srgbClr val="002060"/>
                </a:solidFill>
                <a:ea typeface="Source Sans Pro"/>
              </a:rPr>
              <a:t>, </a:t>
            </a:r>
            <a:r>
              <a:rPr lang="en-US" b="1">
                <a:solidFill>
                  <a:srgbClr val="002060"/>
                </a:solidFill>
                <a:ea typeface="Source Sans Pro"/>
              </a:rPr>
              <a:t>continuously</a:t>
            </a:r>
            <a:r>
              <a:rPr lang="en-US">
                <a:solidFill>
                  <a:srgbClr val="002060"/>
                </a:solidFill>
                <a:ea typeface="Source Sans Pro"/>
              </a:rPr>
              <a:t>, and </a:t>
            </a:r>
            <a:r>
              <a:rPr lang="en-US" b="1">
                <a:solidFill>
                  <a:srgbClr val="002060"/>
                </a:solidFill>
                <a:ea typeface="Source Sans Pro"/>
              </a:rPr>
              <a:t>conspicuously</a:t>
            </a:r>
            <a:r>
              <a:rPr lang="en-US">
                <a:solidFill>
                  <a:srgbClr val="002060"/>
                </a:solidFill>
                <a:ea typeface="Source Sans Pro"/>
              </a:rPr>
              <a:t> indicate, on each transaction page or screen relating to non-deposit products, that </a:t>
            </a:r>
            <a:r>
              <a:rPr lang="en-US" b="1">
                <a:solidFill>
                  <a:srgbClr val="002060"/>
                </a:solidFill>
                <a:ea typeface="Source Sans Pro"/>
              </a:rPr>
              <a:t>non-deposit products: are not insured by the FDIC; are not deposits; and may lose value</a:t>
            </a:r>
            <a:r>
              <a:rPr lang="en-US">
                <a:solidFill>
                  <a:srgbClr val="002060"/>
                </a:solidFill>
                <a:ea typeface="Source Sans Pro"/>
              </a:rPr>
              <a:t>.</a:t>
            </a:r>
          </a:p>
          <a:p>
            <a:pPr marL="1770380" lvl="3" indent="-457200"/>
            <a:r>
              <a:rPr lang="en-US" sz="2200">
                <a:solidFill>
                  <a:srgbClr val="002060"/>
                </a:solidFill>
                <a:ea typeface="+mn-lt"/>
                <a:cs typeface="+mn-lt"/>
              </a:rPr>
              <a:t>Such signage may not be displayed in close proximity to the FDIC official digital sign.</a:t>
            </a:r>
            <a:endParaRPr lang="en-US" sz="2200">
              <a:solidFill>
                <a:srgbClr val="002060"/>
              </a:solidFill>
              <a:ea typeface="Source Sans Pro"/>
            </a:endParaRPr>
          </a:p>
          <a:p>
            <a:pPr marL="456565" lvl="1" indent="0">
              <a:buNone/>
            </a:pPr>
            <a:endParaRPr lang="en-US" sz="2600">
              <a:solidFill>
                <a:srgbClr val="002060"/>
              </a:solidFill>
              <a:ea typeface="Source Sans Pro"/>
            </a:endParaRPr>
          </a:p>
          <a:p>
            <a:pPr marL="456565" lvl="1" indent="0">
              <a:buNone/>
            </a:pPr>
            <a:r>
              <a:rPr lang="en-US" sz="2600">
                <a:solidFill>
                  <a:srgbClr val="002060"/>
                </a:solidFill>
                <a:ea typeface="Source Sans Pro"/>
              </a:rPr>
              <a:t>There is no option to post the physical FDIC official sign on ATMs that offer access to non-deposit products.</a:t>
            </a:r>
          </a:p>
        </p:txBody>
      </p:sp>
      <p:sp>
        <p:nvSpPr>
          <p:cNvPr id="3" name="Slide Number Placeholder 2"/>
          <p:cNvSpPr>
            <a:spLocks noGrp="1"/>
          </p:cNvSpPr>
          <p:nvPr>
            <p:ph type="sldNum" sz="quarter" idx="11"/>
          </p:nvPr>
        </p:nvSpPr>
        <p:spPr/>
        <p:txBody>
          <a:bodyPr/>
          <a:lstStyle/>
          <a:p>
            <a:fld id="{1267BF92-073C-4ECE-B084-A7F2B13135E2}" type="slidenum">
              <a:rPr lang="en-US" smtClean="0"/>
              <a:pPr/>
              <a:t>17</a:t>
            </a:fld>
            <a:endParaRPr lang="en-US"/>
          </a:p>
        </p:txBody>
      </p:sp>
    </p:spTree>
    <p:extLst>
      <p:ext uri="{BB962C8B-B14F-4D97-AF65-F5344CB8AC3E}">
        <p14:creationId xmlns:p14="http://schemas.microsoft.com/office/powerpoint/2010/main" val="453259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2131204" y="457604"/>
            <a:ext cx="7988405" cy="627864"/>
          </a:xfrm>
        </p:spPr>
        <p:txBody>
          <a:bodyPr/>
          <a:lstStyle/>
          <a:p>
            <a:pPr algn="ctr"/>
            <a:r>
              <a:rPr lang="en-US" b="1">
                <a:solidFill>
                  <a:srgbClr val="002060"/>
                </a:solidFill>
                <a:latin typeface="+mj-lt"/>
                <a:ea typeface="Source Sans Pro"/>
              </a:rPr>
              <a:t> Clear, Conspicuous, and Continuous </a:t>
            </a:r>
          </a:p>
        </p:txBody>
      </p:sp>
      <p:sp>
        <p:nvSpPr>
          <p:cNvPr id="4" name="Text Placeholder 3"/>
          <p:cNvSpPr>
            <a:spLocks noGrp="1"/>
          </p:cNvSpPr>
          <p:nvPr>
            <p:ph type="body" sz="quarter" idx="13"/>
          </p:nvPr>
        </p:nvSpPr>
        <p:spPr>
          <a:xfrm>
            <a:off x="733478" y="1358899"/>
            <a:ext cx="10783851" cy="4993243"/>
          </a:xfrm>
        </p:spPr>
        <p:txBody>
          <a:bodyPr vert="horz" lIns="91440" tIns="45720" rIns="91440" bIns="45720" rtlCol="0" anchor="t">
            <a:noAutofit/>
          </a:bodyPr>
          <a:lstStyle/>
          <a:p>
            <a:pPr marL="799465" lvl="1"/>
            <a:r>
              <a:rPr lang="en-US" sz="2600" b="1">
                <a:solidFill>
                  <a:srgbClr val="002060"/>
                </a:solidFill>
                <a:ea typeface="Source Sans Pro"/>
              </a:rPr>
              <a:t>Clear and Conspicuous.</a:t>
            </a:r>
            <a:r>
              <a:rPr lang="en-US" sz="2600">
                <a:solidFill>
                  <a:srgbClr val="002060"/>
                </a:solidFill>
                <a:ea typeface="Source Sans Pro"/>
              </a:rPr>
              <a:t>  Under the final rule,  evaluation of whether the sign is clear and conspicuous will include assessing proximity, placement, and prominence</a:t>
            </a:r>
            <a:r>
              <a:rPr lang="en-US" sz="2000">
                <a:solidFill>
                  <a:srgbClr val="002060"/>
                </a:solidFill>
                <a:ea typeface="Source Sans Pro"/>
              </a:rPr>
              <a:t>.</a:t>
            </a:r>
          </a:p>
          <a:p>
            <a:pPr marL="799465" lvl="1"/>
            <a:endParaRPr lang="en-US" sz="2600">
              <a:solidFill>
                <a:srgbClr val="002060"/>
              </a:solidFill>
              <a:ea typeface="Source Sans Pro"/>
            </a:endParaRPr>
          </a:p>
          <a:p>
            <a:pPr marL="799465" lvl="1"/>
            <a:r>
              <a:rPr lang="en-US" sz="2600">
                <a:solidFill>
                  <a:srgbClr val="002060"/>
                </a:solidFill>
                <a:ea typeface="Source Sans Pro"/>
              </a:rPr>
              <a:t>The final rule notes that </a:t>
            </a:r>
            <a:r>
              <a:rPr lang="en-US" sz="2600">
                <a:solidFill>
                  <a:srgbClr val="002060"/>
                </a:solidFill>
                <a:ea typeface="Source Sans Pro"/>
                <a:hlinkClick r:id="rId3"/>
              </a:rPr>
              <a:t>FTC guidance on effective disclosures </a:t>
            </a:r>
            <a:r>
              <a:rPr lang="en-US" sz="2600">
                <a:solidFill>
                  <a:srgbClr val="002060"/>
                </a:solidFill>
                <a:ea typeface="Source Sans Pro"/>
              </a:rPr>
              <a:t>provides helpful principles. Clear and conspicuous is:</a:t>
            </a:r>
          </a:p>
          <a:p>
            <a:pPr marL="1256665" lvl="2"/>
            <a:r>
              <a:rPr lang="en-US" sz="2600">
                <a:solidFill>
                  <a:srgbClr val="002060"/>
                </a:solidFill>
                <a:ea typeface="Source Sans Pro"/>
              </a:rPr>
              <a:t>Difficult to miss;</a:t>
            </a:r>
          </a:p>
          <a:p>
            <a:pPr marL="1256665" lvl="2"/>
            <a:r>
              <a:rPr lang="en-US" sz="2600">
                <a:solidFill>
                  <a:srgbClr val="002060"/>
                </a:solidFill>
                <a:ea typeface="Source Sans Pro"/>
              </a:rPr>
              <a:t>Easily noticeable; and</a:t>
            </a:r>
          </a:p>
          <a:p>
            <a:pPr marL="1256665" lvl="2"/>
            <a:r>
              <a:rPr lang="en-US" sz="2600">
                <a:solidFill>
                  <a:srgbClr val="002060"/>
                </a:solidFill>
                <a:ea typeface="Source Sans Pro"/>
              </a:rPr>
              <a:t>Easily understandable by ordinary consumers.</a:t>
            </a:r>
            <a:endParaRPr lang="en-US">
              <a:solidFill>
                <a:srgbClr val="002060"/>
              </a:solidFill>
              <a:latin typeface="Source Sans Pro"/>
              <a:ea typeface="Source Sans Pro"/>
            </a:endParaRPr>
          </a:p>
          <a:p>
            <a:pPr marL="799465" lvl="1"/>
            <a:endParaRPr lang="en-US" sz="2600">
              <a:solidFill>
                <a:srgbClr val="002060"/>
              </a:solidFill>
              <a:ea typeface="Source Sans Pro"/>
            </a:endParaRPr>
          </a:p>
          <a:p>
            <a:pPr marL="799465" lvl="1"/>
            <a:r>
              <a:rPr lang="en-US" sz="2600">
                <a:solidFill>
                  <a:srgbClr val="002060"/>
                </a:solidFill>
                <a:ea typeface="Source Sans Pro"/>
              </a:rPr>
              <a:t>Under the final rule, signs must also be </a:t>
            </a:r>
            <a:r>
              <a:rPr lang="en-US" sz="2600" b="1">
                <a:solidFill>
                  <a:srgbClr val="002060"/>
                </a:solidFill>
                <a:ea typeface="Source Sans Pro"/>
              </a:rPr>
              <a:t>displayed continuously</a:t>
            </a:r>
            <a:r>
              <a:rPr lang="en-US" sz="2600">
                <a:solidFill>
                  <a:srgbClr val="002060"/>
                </a:solidFill>
                <a:ea typeface="Source Sans Pro"/>
              </a:rPr>
              <a:t>, emphasizing the importance of duration in “clear and conspicuous.”  </a:t>
            </a:r>
          </a:p>
        </p:txBody>
      </p:sp>
      <p:sp>
        <p:nvSpPr>
          <p:cNvPr id="3" name="Slide Number Placeholder 2"/>
          <p:cNvSpPr>
            <a:spLocks noGrp="1"/>
          </p:cNvSpPr>
          <p:nvPr>
            <p:ph type="sldNum" sz="quarter" idx="11"/>
          </p:nvPr>
        </p:nvSpPr>
        <p:spPr/>
        <p:txBody>
          <a:bodyPr/>
          <a:lstStyle/>
          <a:p>
            <a:fld id="{1267BF92-073C-4ECE-B084-A7F2B13135E2}" type="slidenum">
              <a:rPr lang="en-US" smtClean="0"/>
              <a:pPr/>
              <a:t>18</a:t>
            </a:fld>
            <a:endParaRPr lang="en-US"/>
          </a:p>
        </p:txBody>
      </p:sp>
    </p:spTree>
    <p:extLst>
      <p:ext uri="{BB962C8B-B14F-4D97-AF65-F5344CB8AC3E}">
        <p14:creationId xmlns:p14="http://schemas.microsoft.com/office/powerpoint/2010/main" val="274455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733479" y="279343"/>
            <a:ext cx="10222992" cy="1071062"/>
          </a:xfrm>
        </p:spPr>
        <p:txBody>
          <a:bodyPr/>
          <a:lstStyle/>
          <a:p>
            <a:pPr algn="ctr"/>
            <a:r>
              <a:rPr lang="en-US" b="1">
                <a:solidFill>
                  <a:srgbClr val="002060"/>
                </a:solidFill>
                <a:latin typeface="Merriweather"/>
                <a:ea typeface="Source Sans Pro"/>
              </a:rPr>
              <a:t>New FDIC Official Digital Sign </a:t>
            </a:r>
            <a:br>
              <a:rPr lang="en-US" b="1">
                <a:solidFill>
                  <a:srgbClr val="002060"/>
                </a:solidFill>
                <a:latin typeface="Merriweather"/>
                <a:ea typeface="Source Sans Pro"/>
              </a:rPr>
            </a:br>
            <a:r>
              <a:rPr lang="en-US" b="1">
                <a:solidFill>
                  <a:srgbClr val="002060"/>
                </a:solidFill>
                <a:latin typeface="Merriweather"/>
                <a:ea typeface="Source Sans Pro"/>
              </a:rPr>
              <a:t>for Bank Websites and Apps</a:t>
            </a:r>
            <a:endParaRPr lang="en-US" b="1">
              <a:solidFill>
                <a:srgbClr val="002060"/>
              </a:solidFill>
              <a:latin typeface="Source Sans Pro"/>
              <a:ea typeface="Source Sans Pro"/>
            </a:endParaRPr>
          </a:p>
        </p:txBody>
      </p:sp>
      <p:sp>
        <p:nvSpPr>
          <p:cNvPr id="4" name="Text Placeholder 3"/>
          <p:cNvSpPr>
            <a:spLocks noGrp="1"/>
          </p:cNvSpPr>
          <p:nvPr>
            <p:ph type="body" sz="quarter" idx="13"/>
          </p:nvPr>
        </p:nvSpPr>
        <p:spPr>
          <a:xfrm>
            <a:off x="733479" y="1473200"/>
            <a:ext cx="10783851" cy="4546600"/>
          </a:xfrm>
        </p:spPr>
        <p:txBody>
          <a:bodyPr vert="horz" lIns="91440" tIns="45720" rIns="91440" bIns="45720" rtlCol="0" anchor="t">
            <a:noAutofit/>
          </a:bodyPr>
          <a:lstStyle/>
          <a:p>
            <a:pPr marL="0" indent="0">
              <a:buNone/>
            </a:pPr>
            <a:r>
              <a:rPr lang="en-US" sz="2600" b="1" dirty="0">
                <a:solidFill>
                  <a:srgbClr val="002060"/>
                </a:solidFill>
                <a:latin typeface="Source Sans Pro"/>
                <a:ea typeface="Source Sans Pro"/>
              </a:rPr>
              <a:t>New requirement:</a:t>
            </a:r>
            <a:r>
              <a:rPr lang="en-US" sz="2600" dirty="0">
                <a:solidFill>
                  <a:srgbClr val="002060"/>
                </a:solidFill>
                <a:latin typeface="Source Sans Pro"/>
                <a:ea typeface="Source Sans Pro"/>
              </a:rPr>
              <a:t>  </a:t>
            </a:r>
            <a:endParaRPr lang="en-US" sz="2600" dirty="0">
              <a:solidFill>
                <a:srgbClr val="002060"/>
              </a:solidFill>
              <a:ea typeface="Source Sans Pro"/>
            </a:endParaRPr>
          </a:p>
          <a:p>
            <a:pPr marL="342265"/>
            <a:r>
              <a:rPr lang="en-US" sz="2600" dirty="0">
                <a:solidFill>
                  <a:srgbClr val="002060"/>
                </a:solidFill>
                <a:latin typeface="Source Sans Pro"/>
                <a:ea typeface="Source Sans Pro"/>
              </a:rPr>
              <a:t>On bank websites and apps, IDIs must display the FDIC official digital sign:</a:t>
            </a:r>
          </a:p>
          <a:p>
            <a:pPr marL="799465" lvl="1"/>
            <a:r>
              <a:rPr lang="en-US" sz="2600" dirty="0">
                <a:solidFill>
                  <a:srgbClr val="002060"/>
                </a:solidFill>
                <a:ea typeface="Source Sans Pro"/>
              </a:rPr>
              <a:t>Clearly, continuously, conspicuously;</a:t>
            </a:r>
          </a:p>
          <a:p>
            <a:pPr marL="799465" lvl="1"/>
            <a:r>
              <a:rPr lang="en-US" sz="2600" dirty="0">
                <a:solidFill>
                  <a:srgbClr val="002060"/>
                </a:solidFill>
                <a:ea typeface="Source Sans Pro"/>
              </a:rPr>
              <a:t>Near the top of a page; </a:t>
            </a:r>
            <a:r>
              <a:rPr lang="en-US" sz="2600" b="1" u="sng" dirty="0">
                <a:solidFill>
                  <a:srgbClr val="002060"/>
                </a:solidFill>
                <a:ea typeface="Source Sans Pro"/>
              </a:rPr>
              <a:t>and </a:t>
            </a:r>
          </a:p>
          <a:p>
            <a:pPr marL="799465" lvl="1"/>
            <a:r>
              <a:rPr lang="en-US" sz="2600" dirty="0">
                <a:solidFill>
                  <a:srgbClr val="002060"/>
                </a:solidFill>
                <a:ea typeface="Source Sans Pro"/>
              </a:rPr>
              <a:t>In close proximity to the bank’s name.</a:t>
            </a:r>
          </a:p>
          <a:p>
            <a:pPr marL="342265"/>
            <a:endParaRPr lang="en-US" sz="2600" dirty="0">
              <a:solidFill>
                <a:srgbClr val="002060"/>
              </a:solidFill>
              <a:ea typeface="Source Sans Pro"/>
            </a:endParaRPr>
          </a:p>
          <a:p>
            <a:pPr marL="342265"/>
            <a:r>
              <a:rPr lang="en-US" sz="2600" dirty="0">
                <a:solidFill>
                  <a:srgbClr val="002060"/>
                </a:solidFill>
                <a:latin typeface="Source Sans Pro"/>
                <a:ea typeface="Source Sans Pro"/>
              </a:rPr>
              <a:t>FDIC official digital sign must be displayed on:</a:t>
            </a:r>
          </a:p>
          <a:p>
            <a:pPr marL="799465" lvl="1"/>
            <a:r>
              <a:rPr lang="en-US" sz="2600" dirty="0">
                <a:solidFill>
                  <a:srgbClr val="002060"/>
                </a:solidFill>
                <a:ea typeface="Source Sans Pro"/>
              </a:rPr>
              <a:t>T</a:t>
            </a:r>
            <a:r>
              <a:rPr lang="en-US" sz="2600" dirty="0">
                <a:solidFill>
                  <a:srgbClr val="002060"/>
                </a:solidFill>
                <a:ea typeface="+mn-lt"/>
                <a:cs typeface="+mn-lt"/>
              </a:rPr>
              <a:t>he IDI’s homepage; </a:t>
            </a:r>
          </a:p>
          <a:p>
            <a:pPr marL="799465" lvl="1"/>
            <a:r>
              <a:rPr lang="en-US" sz="2600" dirty="0">
                <a:solidFill>
                  <a:srgbClr val="002060"/>
                </a:solidFill>
                <a:ea typeface="+mn-lt"/>
                <a:cs typeface="+mn-lt"/>
              </a:rPr>
              <a:t>Landing and login pages or screens; and  </a:t>
            </a:r>
          </a:p>
          <a:p>
            <a:pPr marL="799465" lvl="1"/>
            <a:r>
              <a:rPr lang="en-US" sz="2600" dirty="0">
                <a:solidFill>
                  <a:srgbClr val="002060"/>
                </a:solidFill>
                <a:ea typeface="+mn-lt"/>
                <a:cs typeface="+mn-lt"/>
              </a:rPr>
              <a:t>Transactional pages or screens involving insured deposits.</a:t>
            </a:r>
          </a:p>
        </p:txBody>
      </p:sp>
      <p:sp>
        <p:nvSpPr>
          <p:cNvPr id="3" name="Slide Number Placeholder 2"/>
          <p:cNvSpPr>
            <a:spLocks noGrp="1"/>
          </p:cNvSpPr>
          <p:nvPr>
            <p:ph type="sldNum" sz="quarter" idx="11"/>
          </p:nvPr>
        </p:nvSpPr>
        <p:spPr/>
        <p:txBody>
          <a:bodyPr/>
          <a:lstStyle/>
          <a:p>
            <a:fld id="{1267BF92-073C-4ECE-B084-A7F2B13135E2}" type="slidenum">
              <a:rPr lang="en-US" smtClean="0"/>
              <a:pPr/>
              <a:t>19</a:t>
            </a:fld>
            <a:endParaRPr lang="en-US"/>
          </a:p>
        </p:txBody>
      </p:sp>
    </p:spTree>
    <p:extLst>
      <p:ext uri="{BB962C8B-B14F-4D97-AF65-F5344CB8AC3E}">
        <p14:creationId xmlns:p14="http://schemas.microsoft.com/office/powerpoint/2010/main" val="168574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solidFill>
                  <a:schemeClr val="bg1"/>
                </a:solidFill>
              </a:rPr>
              <a:t>FDIC Presenters</a:t>
            </a:r>
          </a:p>
        </p:txBody>
      </p:sp>
      <p:sp>
        <p:nvSpPr>
          <p:cNvPr id="6" name="Text Placeholder 5"/>
          <p:cNvSpPr>
            <a:spLocks noGrp="1"/>
          </p:cNvSpPr>
          <p:nvPr>
            <p:ph type="body" sz="quarter" idx="14"/>
          </p:nvPr>
        </p:nvSpPr>
        <p:spPr>
          <a:xfrm>
            <a:off x="838199" y="1412104"/>
            <a:ext cx="10515600" cy="4090062"/>
          </a:xfrm>
        </p:spPr>
        <p:txBody>
          <a:bodyPr vert="horz" lIns="91440" tIns="45720" rIns="91440" bIns="45720" rtlCol="0" anchor="t">
            <a:noAutofit/>
          </a:bodyPr>
          <a:lstStyle/>
          <a:p>
            <a:pPr marL="457200" indent="-457200">
              <a:buFont typeface="Arial" panose="020B0604020202020204" pitchFamily="34" charset="0"/>
              <a:buChar char="•"/>
            </a:pPr>
            <a:endParaRPr lang="en-US" sz="2800">
              <a:latin typeface="Source Sans Pro"/>
              <a:ea typeface="Source Sans Pro"/>
            </a:endParaRPr>
          </a:p>
          <a:p>
            <a:pPr marL="457200" indent="-457200">
              <a:buFont typeface="Arial" panose="020B0604020202020204" pitchFamily="34" charset="0"/>
              <a:buChar char="•"/>
            </a:pPr>
            <a:r>
              <a:rPr lang="en-US" sz="2800">
                <a:latin typeface="Source Sans Pro"/>
                <a:ea typeface="Source Sans Pro"/>
              </a:rPr>
              <a:t>Meron Wondwosen, Assistant Director, DCP Supervisory Policy</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latin typeface="Source Sans Pro"/>
                <a:ea typeface="Source Sans Pro"/>
              </a:rPr>
              <a:t>Edward Hof, Senior Policy Analyst, DCP Supervisory Policy</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latin typeface="Source Sans Pro"/>
                <a:ea typeface="Source Sans Pro"/>
              </a:rPr>
              <a:t>Monika Jansen, Senior Policy Analyst, DCP Supervisory Policy</a:t>
            </a:r>
          </a:p>
        </p:txBody>
      </p:sp>
      <p:sp>
        <p:nvSpPr>
          <p:cNvPr id="4" name="Slide Number Placeholder 3"/>
          <p:cNvSpPr>
            <a:spLocks noGrp="1"/>
          </p:cNvSpPr>
          <p:nvPr>
            <p:ph type="sldNum" sz="quarter" idx="12"/>
          </p:nvPr>
        </p:nvSpPr>
        <p:spPr/>
        <p:txBody>
          <a:bodyPr/>
          <a:lstStyle/>
          <a:p>
            <a:fld id="{1267BF92-073C-4ECE-B084-A7F2B13135E2}"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99273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1905276" y="279343"/>
            <a:ext cx="7879401" cy="1071062"/>
          </a:xfrm>
        </p:spPr>
        <p:txBody>
          <a:bodyPr/>
          <a:lstStyle/>
          <a:p>
            <a:pPr algn="ctr"/>
            <a:r>
              <a:rPr lang="en-US" b="1">
                <a:solidFill>
                  <a:srgbClr val="002060"/>
                </a:solidFill>
                <a:latin typeface="Merriweather"/>
                <a:ea typeface="Source Sans Pro"/>
              </a:rPr>
              <a:t>New FDIC Official Digital Sign </a:t>
            </a:r>
            <a:br>
              <a:rPr lang="en-US" b="1">
                <a:solidFill>
                  <a:srgbClr val="002060"/>
                </a:solidFill>
                <a:latin typeface="Merriweather"/>
                <a:ea typeface="Source Sans Pro"/>
              </a:rPr>
            </a:br>
            <a:r>
              <a:rPr lang="en-US" b="1">
                <a:solidFill>
                  <a:srgbClr val="002060"/>
                </a:solidFill>
                <a:latin typeface="Merriweather"/>
                <a:ea typeface="Source Sans Pro"/>
              </a:rPr>
              <a:t>for Bank Websites and Apps (cont’d)</a:t>
            </a:r>
            <a:endParaRPr lang="en-US" b="1">
              <a:solidFill>
                <a:srgbClr val="002060"/>
              </a:solidFill>
              <a:latin typeface="Source Sans Pro"/>
              <a:ea typeface="Source Sans Pro"/>
            </a:endParaRPr>
          </a:p>
        </p:txBody>
      </p:sp>
      <p:sp>
        <p:nvSpPr>
          <p:cNvPr id="4" name="Text Placeholder 3"/>
          <p:cNvSpPr>
            <a:spLocks noGrp="1"/>
          </p:cNvSpPr>
          <p:nvPr>
            <p:ph type="body" sz="quarter" idx="13"/>
          </p:nvPr>
        </p:nvSpPr>
        <p:spPr>
          <a:xfrm>
            <a:off x="733479" y="1473200"/>
            <a:ext cx="10783851" cy="4546600"/>
          </a:xfrm>
        </p:spPr>
        <p:txBody>
          <a:bodyPr vert="horz" lIns="91440" tIns="45720" rIns="91440" bIns="45720" rtlCol="0" anchor="t">
            <a:noAutofit/>
          </a:bodyPr>
          <a:lstStyle/>
          <a:p>
            <a:pPr marL="0" indent="0">
              <a:buNone/>
            </a:pPr>
            <a:r>
              <a:rPr lang="en-US" sz="2600" b="1">
                <a:solidFill>
                  <a:srgbClr val="002060"/>
                </a:solidFill>
                <a:ea typeface="Source Sans Pro"/>
              </a:rPr>
              <a:t>New advertising statement flexibilities</a:t>
            </a:r>
            <a:r>
              <a:rPr lang="en-US" sz="2600">
                <a:solidFill>
                  <a:srgbClr val="002060"/>
                </a:solidFill>
                <a:ea typeface="Source Sans Pro"/>
              </a:rPr>
              <a:t>:  </a:t>
            </a:r>
          </a:p>
          <a:p>
            <a:pPr marL="342265"/>
            <a:endParaRPr lang="en-US" sz="2600">
              <a:solidFill>
                <a:srgbClr val="002060"/>
              </a:solidFill>
              <a:ea typeface="Source Sans Pro"/>
            </a:endParaRPr>
          </a:p>
          <a:p>
            <a:pPr marL="342265"/>
            <a:r>
              <a:rPr lang="en-US" sz="2600">
                <a:solidFill>
                  <a:srgbClr val="002060"/>
                </a:solidFill>
                <a:ea typeface="Source Sans Pro"/>
              </a:rPr>
              <a:t>If a page on a bank's website/app has the new FDIC official digital sign and could be considered an “advertisement,” the banks can, if they choose, </a:t>
            </a:r>
            <a:r>
              <a:rPr lang="en-US" sz="2600" i="1">
                <a:solidFill>
                  <a:srgbClr val="002060"/>
                </a:solidFill>
                <a:ea typeface="Source Sans Pro"/>
              </a:rPr>
              <a:t>but are not required to</a:t>
            </a:r>
            <a:r>
              <a:rPr lang="en-US" sz="2600">
                <a:solidFill>
                  <a:srgbClr val="002060"/>
                </a:solidFill>
                <a:ea typeface="Source Sans Pro"/>
              </a:rPr>
              <a:t>, remove the “Member FDIC” or “Member of FDIC” logo. </a:t>
            </a:r>
          </a:p>
          <a:p>
            <a:pPr marL="342265"/>
            <a:endParaRPr lang="en-US" sz="2600">
              <a:solidFill>
                <a:srgbClr val="002060"/>
              </a:solidFill>
              <a:ea typeface="Source Sans Pro"/>
            </a:endParaRPr>
          </a:p>
          <a:p>
            <a:pPr marL="342265"/>
            <a:r>
              <a:rPr lang="en-US" sz="2600">
                <a:solidFill>
                  <a:srgbClr val="002060"/>
                </a:solidFill>
                <a:latin typeface="Source Sans Pro"/>
                <a:ea typeface="Source Sans Pro"/>
              </a:rPr>
              <a:t>IDI’s may opt to use the new “FDIC-insured” language to satisfy advertisement statement requirement instead of “Member FDIC” or “Member of FDIC”.   </a:t>
            </a:r>
          </a:p>
        </p:txBody>
      </p:sp>
      <p:sp>
        <p:nvSpPr>
          <p:cNvPr id="3" name="Slide Number Placeholder 2"/>
          <p:cNvSpPr>
            <a:spLocks noGrp="1"/>
          </p:cNvSpPr>
          <p:nvPr>
            <p:ph type="sldNum" sz="quarter" idx="11"/>
          </p:nvPr>
        </p:nvSpPr>
        <p:spPr/>
        <p:txBody>
          <a:bodyPr/>
          <a:lstStyle/>
          <a:p>
            <a:fld id="{1267BF92-073C-4ECE-B084-A7F2B13135E2}" type="slidenum">
              <a:rPr lang="en-US" smtClean="0"/>
              <a:pPr/>
              <a:t>20</a:t>
            </a:fld>
            <a:endParaRPr lang="en-US"/>
          </a:p>
        </p:txBody>
      </p:sp>
    </p:spTree>
    <p:extLst>
      <p:ext uri="{BB962C8B-B14F-4D97-AF65-F5344CB8AC3E}">
        <p14:creationId xmlns:p14="http://schemas.microsoft.com/office/powerpoint/2010/main" val="398399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1557049" y="264103"/>
            <a:ext cx="9275617" cy="1071062"/>
          </a:xfrm>
        </p:spPr>
        <p:txBody>
          <a:bodyPr/>
          <a:lstStyle/>
          <a:p>
            <a:pPr algn="ctr"/>
            <a:r>
              <a:rPr lang="en-US" b="1">
                <a:solidFill>
                  <a:srgbClr val="002060"/>
                </a:solidFill>
                <a:latin typeface="Merriweather"/>
                <a:ea typeface="Source Sans Pro"/>
              </a:rPr>
              <a:t>An example: New FDIC Official Digital Sign </a:t>
            </a:r>
            <a:br>
              <a:rPr lang="en-US" b="1">
                <a:solidFill>
                  <a:srgbClr val="002060"/>
                </a:solidFill>
                <a:latin typeface="Merriweather"/>
                <a:ea typeface="Source Sans Pro"/>
              </a:rPr>
            </a:br>
            <a:r>
              <a:rPr lang="en-US" b="1">
                <a:solidFill>
                  <a:srgbClr val="002060"/>
                </a:solidFill>
                <a:latin typeface="Merriweather"/>
                <a:ea typeface="Source Sans Pro"/>
              </a:rPr>
              <a:t>for Bank Websites and Apps</a:t>
            </a:r>
            <a:endParaRPr lang="en-US" b="1">
              <a:solidFill>
                <a:srgbClr val="002060"/>
              </a:solidFill>
              <a:latin typeface="Source Sans Pro"/>
              <a:ea typeface="Source Sans Pro"/>
            </a:endParaRPr>
          </a:p>
        </p:txBody>
      </p:sp>
      <p:sp>
        <p:nvSpPr>
          <p:cNvPr id="4" name="Text Placeholder 3" descr="Image of Red Oval circling FDIC Official Digital Sign " title="Image of Red Oval circling FDIC Official Digital Sign "/>
          <p:cNvSpPr>
            <a:spLocks noGrp="1"/>
          </p:cNvSpPr>
          <p:nvPr>
            <p:ph type="body" sz="quarter" idx="13"/>
          </p:nvPr>
        </p:nvSpPr>
        <p:spPr>
          <a:xfrm>
            <a:off x="733479" y="1473200"/>
            <a:ext cx="10783851" cy="4546600"/>
          </a:xfrm>
        </p:spPr>
        <p:txBody>
          <a:bodyPr vert="horz" lIns="91440" tIns="45720" rIns="91440" bIns="45720" rtlCol="0" anchor="t">
            <a:noAutofit/>
          </a:bodyPr>
          <a:lstStyle/>
          <a:p>
            <a:pPr marL="456565" lvl="1" indent="0">
              <a:buNone/>
            </a:pPr>
            <a:r>
              <a:rPr lang="en-US" sz="2600">
                <a:solidFill>
                  <a:srgbClr val="000000"/>
                </a:solidFill>
                <a:ea typeface="Source Sans Pro"/>
              </a:rPr>
              <a:t>   </a:t>
            </a:r>
            <a:endParaRPr lang="en-US">
              <a:solidFill>
                <a:srgbClr val="000000"/>
              </a:solidFill>
              <a:ea typeface="Source Sans Pro"/>
            </a:endParaRPr>
          </a:p>
          <a:p>
            <a:endParaRPr lang="en-US" sz="2600">
              <a:solidFill>
                <a:srgbClr val="000000"/>
              </a:solidFill>
              <a:latin typeface="+mn-lt"/>
            </a:endParaRPr>
          </a:p>
        </p:txBody>
      </p:sp>
      <p:pic>
        <p:nvPicPr>
          <p:cNvPr id="6" name="Picture 5" descr="Example of AnyTown Bank USA Website, Includes FDIC official digital sign and a red oval circling the FDIC official digital sign which reads FDIC. FDIC-insured backed by the full faith and credit of the United States government. " title="Example of AnyTown Bank USA Website"/>
          <p:cNvPicPr>
            <a:picLocks noChangeAspect="1"/>
          </p:cNvPicPr>
          <p:nvPr/>
        </p:nvPicPr>
        <p:blipFill>
          <a:blip r:embed="rId3"/>
          <a:stretch>
            <a:fillRect/>
          </a:stretch>
        </p:blipFill>
        <p:spPr>
          <a:xfrm>
            <a:off x="1075650" y="1453068"/>
            <a:ext cx="9823215" cy="5085844"/>
          </a:xfrm>
          <a:prstGeom prst="rect">
            <a:avLst/>
          </a:prstGeom>
        </p:spPr>
      </p:pic>
      <p:sp>
        <p:nvSpPr>
          <p:cNvPr id="8" name="Oval 7" descr="Image of Red Oval circling FDIC Official Digital Sign " title="Image of Red Oval circling FDIC Official Digital Sign "/>
          <p:cNvSpPr/>
          <p:nvPr/>
        </p:nvSpPr>
        <p:spPr>
          <a:xfrm>
            <a:off x="2000548" y="2676053"/>
            <a:ext cx="4564711" cy="11854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1267BF92-073C-4ECE-B084-A7F2B13135E2}" type="slidenum">
              <a:rPr lang="en-US" smtClean="0"/>
              <a:pPr/>
              <a:t>21</a:t>
            </a:fld>
            <a:endParaRPr lang="en-US"/>
          </a:p>
        </p:txBody>
      </p:sp>
    </p:spTree>
    <p:extLst>
      <p:ext uri="{BB962C8B-B14F-4D97-AF65-F5344CB8AC3E}">
        <p14:creationId xmlns:p14="http://schemas.microsoft.com/office/powerpoint/2010/main" val="3425015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1402856" y="279343"/>
            <a:ext cx="8326638" cy="1071062"/>
          </a:xfrm>
        </p:spPr>
        <p:txBody>
          <a:bodyPr/>
          <a:lstStyle/>
          <a:p>
            <a:pPr algn="ctr"/>
            <a:r>
              <a:rPr lang="en-US" b="1">
                <a:solidFill>
                  <a:srgbClr val="002060"/>
                </a:solidFill>
                <a:latin typeface="Merriweather"/>
                <a:ea typeface="Source Sans Pro"/>
              </a:rPr>
              <a:t>Non-deposit sign requirements for</a:t>
            </a:r>
            <a:br>
              <a:rPr lang="en-US" b="1">
                <a:solidFill>
                  <a:srgbClr val="002060"/>
                </a:solidFill>
                <a:latin typeface="Merriweather"/>
                <a:ea typeface="Source Sans Pro"/>
              </a:rPr>
            </a:br>
            <a:r>
              <a:rPr lang="en-US" b="1">
                <a:solidFill>
                  <a:srgbClr val="002060"/>
                </a:solidFill>
                <a:latin typeface="Merriweather"/>
                <a:ea typeface="Source Sans Pro"/>
              </a:rPr>
              <a:t>Bank digital deposit-taking channels</a:t>
            </a:r>
            <a:r>
              <a:rPr lang="en-US" b="1">
                <a:solidFill>
                  <a:srgbClr val="002060"/>
                </a:solidFill>
                <a:latin typeface="Source Sans Pro"/>
                <a:ea typeface="Source Sans Pro"/>
              </a:rPr>
              <a:t> </a:t>
            </a:r>
          </a:p>
        </p:txBody>
      </p:sp>
      <p:sp>
        <p:nvSpPr>
          <p:cNvPr id="4" name="Text Placeholder 3"/>
          <p:cNvSpPr>
            <a:spLocks noGrp="1"/>
          </p:cNvSpPr>
          <p:nvPr>
            <p:ph type="body" sz="quarter" idx="13"/>
          </p:nvPr>
        </p:nvSpPr>
        <p:spPr>
          <a:xfrm>
            <a:off x="733479" y="1473200"/>
            <a:ext cx="10783851" cy="4546600"/>
          </a:xfrm>
        </p:spPr>
        <p:txBody>
          <a:bodyPr vert="horz" lIns="91440" tIns="45720" rIns="91440" bIns="45720" rtlCol="0" anchor="t">
            <a:noAutofit/>
          </a:bodyPr>
          <a:lstStyle/>
          <a:p>
            <a:pPr marL="456565" lvl="1" indent="0">
              <a:buNone/>
            </a:pPr>
            <a:r>
              <a:rPr lang="en-US" sz="2600" b="1">
                <a:solidFill>
                  <a:srgbClr val="002060"/>
                </a:solidFill>
                <a:ea typeface="Source Sans Pro"/>
              </a:rPr>
              <a:t>Static Sign on a bank’s website</a:t>
            </a:r>
            <a:r>
              <a:rPr lang="en-US" sz="2600">
                <a:solidFill>
                  <a:srgbClr val="002060"/>
                </a:solidFill>
                <a:ea typeface="Source Sans Pro"/>
              </a:rPr>
              <a:t>.  </a:t>
            </a:r>
          </a:p>
          <a:p>
            <a:pPr marL="456565" lvl="1" indent="0">
              <a:buNone/>
            </a:pPr>
            <a:endParaRPr lang="en-US" sz="2600">
              <a:solidFill>
                <a:srgbClr val="002060"/>
              </a:solidFill>
              <a:ea typeface="Source Sans Pro"/>
            </a:endParaRPr>
          </a:p>
          <a:p>
            <a:pPr marL="913765" lvl="1" indent="-457200"/>
            <a:r>
              <a:rPr lang="en-US" sz="2600">
                <a:solidFill>
                  <a:srgbClr val="002060"/>
                </a:solidFill>
                <a:ea typeface="Source Sans Pro"/>
              </a:rPr>
              <a:t>On each page relating to non-deposit products, display a non-deposit sign clearly, conspicuously, and continuously indicating that:</a:t>
            </a:r>
          </a:p>
          <a:p>
            <a:pPr marL="913765" lvl="1" indent="-457200"/>
            <a:endParaRPr lang="en-US"/>
          </a:p>
          <a:p>
            <a:pPr marL="913765" lvl="1" indent="-457200"/>
            <a:endParaRPr lang="en-US"/>
          </a:p>
          <a:p>
            <a:pPr marL="913765" lvl="1" indent="-457200"/>
            <a:endParaRPr lang="en-US"/>
          </a:p>
          <a:p>
            <a:pPr marL="913765" lvl="1" indent="-457200"/>
            <a:endParaRPr lang="en-US"/>
          </a:p>
          <a:p>
            <a:pPr marL="913765" lvl="1" indent="-457200"/>
            <a:endParaRPr lang="en-US"/>
          </a:p>
          <a:p>
            <a:pPr marL="913765" lvl="1" indent="-457200"/>
            <a:r>
              <a:rPr lang="en-US"/>
              <a:t>There is no size or design requirement for how this statement is displayed, provided the message is displayed clearly, continuously, and conspicuously. </a:t>
            </a:r>
            <a:r>
              <a:rPr lang="en-US" sz="2800"/>
              <a:t> </a:t>
            </a:r>
            <a:endParaRPr lang="en-US" sz="2600">
              <a:solidFill>
                <a:srgbClr val="002060"/>
              </a:solidFill>
              <a:ea typeface="Source Sans Pro"/>
            </a:endParaRPr>
          </a:p>
          <a:p>
            <a:pPr marL="913753" lvl="2" indent="0">
              <a:buNone/>
            </a:pPr>
            <a:endParaRPr lang="en-US" sz="2600">
              <a:solidFill>
                <a:srgbClr val="002060"/>
              </a:solidFill>
              <a:ea typeface="Source Sans Pro"/>
            </a:endParaRPr>
          </a:p>
        </p:txBody>
      </p:sp>
      <p:sp>
        <p:nvSpPr>
          <p:cNvPr id="6" name="TextBox 5"/>
          <p:cNvSpPr txBox="1"/>
          <p:nvPr/>
        </p:nvSpPr>
        <p:spPr>
          <a:xfrm>
            <a:off x="4590176" y="3279322"/>
            <a:ext cx="3070456" cy="1569660"/>
          </a:xfrm>
          <a:prstGeom prst="rect">
            <a:avLst/>
          </a:prstGeom>
          <a:noFill/>
          <a:ln w="3175">
            <a:solidFill>
              <a:srgbClr val="002060"/>
            </a:solidFill>
          </a:ln>
        </p:spPr>
        <p:txBody>
          <a:bodyPr wrap="none" rtlCol="0">
            <a:spAutoFit/>
          </a:bodyPr>
          <a:lstStyle/>
          <a:p>
            <a:pPr indent="-635" algn="ctr"/>
            <a:r>
              <a:rPr lang="en-US" sz="2400">
                <a:ln w="3175">
                  <a:solidFill>
                    <a:schemeClr val="tx1"/>
                  </a:solidFill>
                </a:ln>
                <a:solidFill>
                  <a:srgbClr val="002060"/>
                </a:solidFill>
                <a:ea typeface="Source Sans Pro"/>
              </a:rPr>
              <a:t>Non-deposit products:</a:t>
            </a:r>
          </a:p>
          <a:p>
            <a:pPr indent="-635" algn="ctr"/>
            <a:r>
              <a:rPr lang="en-US" sz="2400">
                <a:ln w="3175">
                  <a:solidFill>
                    <a:schemeClr val="tx1"/>
                  </a:solidFill>
                </a:ln>
                <a:solidFill>
                  <a:srgbClr val="002060"/>
                </a:solidFill>
                <a:ea typeface="Source Sans Pro"/>
              </a:rPr>
              <a:t>Are not FDIC insured;</a:t>
            </a:r>
          </a:p>
          <a:p>
            <a:pPr indent="-635" algn="ctr"/>
            <a:r>
              <a:rPr lang="en-US" sz="2400">
                <a:ln w="3175">
                  <a:solidFill>
                    <a:schemeClr val="tx1"/>
                  </a:solidFill>
                </a:ln>
                <a:solidFill>
                  <a:srgbClr val="002060"/>
                </a:solidFill>
                <a:ea typeface="Source Sans Pro"/>
              </a:rPr>
              <a:t>Are not deposits;</a:t>
            </a:r>
          </a:p>
          <a:p>
            <a:pPr indent="-635" algn="ctr"/>
            <a:r>
              <a:rPr lang="en-US" sz="2400">
                <a:ln w="3175">
                  <a:solidFill>
                    <a:schemeClr val="tx1"/>
                  </a:solidFill>
                </a:ln>
                <a:solidFill>
                  <a:srgbClr val="002060"/>
                </a:solidFill>
                <a:ea typeface="Source Sans Pro"/>
              </a:rPr>
              <a:t>May lose value.</a:t>
            </a:r>
          </a:p>
        </p:txBody>
      </p:sp>
      <p:sp>
        <p:nvSpPr>
          <p:cNvPr id="3" name="Slide Number Placeholder 2"/>
          <p:cNvSpPr>
            <a:spLocks noGrp="1"/>
          </p:cNvSpPr>
          <p:nvPr>
            <p:ph type="sldNum" sz="quarter" idx="11"/>
          </p:nvPr>
        </p:nvSpPr>
        <p:spPr/>
        <p:txBody>
          <a:bodyPr/>
          <a:lstStyle/>
          <a:p>
            <a:fld id="{1267BF92-073C-4ECE-B084-A7F2B13135E2}" type="slidenum">
              <a:rPr lang="en-US" smtClean="0"/>
              <a:pPr/>
              <a:t>22</a:t>
            </a:fld>
            <a:endParaRPr lang="en-US"/>
          </a:p>
        </p:txBody>
      </p:sp>
    </p:spTree>
    <p:extLst>
      <p:ext uri="{BB962C8B-B14F-4D97-AF65-F5344CB8AC3E}">
        <p14:creationId xmlns:p14="http://schemas.microsoft.com/office/powerpoint/2010/main" val="117966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1D35E2-0941-45C9-C611-C7A7B8EC4489}"/>
              </a:ext>
            </a:extLst>
          </p:cNvPr>
          <p:cNvSpPr>
            <a:spLocks noGrp="1"/>
          </p:cNvSpPr>
          <p:nvPr>
            <p:ph type="title"/>
          </p:nvPr>
        </p:nvSpPr>
        <p:spPr>
          <a:xfrm>
            <a:off x="1713838" y="279343"/>
            <a:ext cx="7704674" cy="1071062"/>
          </a:xfrm>
        </p:spPr>
        <p:txBody>
          <a:bodyPr/>
          <a:lstStyle/>
          <a:p>
            <a:pPr algn="ctr"/>
            <a:r>
              <a:rPr lang="en-US" b="1">
                <a:solidFill>
                  <a:srgbClr val="002060"/>
                </a:solidFill>
                <a:latin typeface="Merriweather"/>
                <a:ea typeface="Source Sans Pro"/>
              </a:rPr>
              <a:t>Non-deposit sign requirements for</a:t>
            </a:r>
            <a:br>
              <a:rPr lang="en-US" b="1">
                <a:solidFill>
                  <a:srgbClr val="002060"/>
                </a:solidFill>
                <a:latin typeface="Merriweather"/>
                <a:ea typeface="Source Sans Pro"/>
              </a:rPr>
            </a:br>
            <a:r>
              <a:rPr lang="en-US" b="1">
                <a:solidFill>
                  <a:srgbClr val="002060"/>
                </a:solidFill>
                <a:latin typeface="Merriweather"/>
                <a:ea typeface="Source Sans Pro"/>
              </a:rPr>
              <a:t>IDI digital deposit-taking channels</a:t>
            </a:r>
            <a:r>
              <a:rPr lang="en-US" b="1">
                <a:solidFill>
                  <a:srgbClr val="002060"/>
                </a:solidFill>
                <a:latin typeface="Source Sans Pro"/>
                <a:ea typeface="Source Sans Pro"/>
              </a:rPr>
              <a:t> </a:t>
            </a:r>
          </a:p>
        </p:txBody>
      </p:sp>
      <p:sp>
        <p:nvSpPr>
          <p:cNvPr id="4" name="Text Placeholder 3"/>
          <p:cNvSpPr>
            <a:spLocks noGrp="1"/>
          </p:cNvSpPr>
          <p:nvPr>
            <p:ph type="body" sz="quarter" idx="13"/>
          </p:nvPr>
        </p:nvSpPr>
        <p:spPr>
          <a:xfrm>
            <a:off x="733479" y="1473200"/>
            <a:ext cx="10783851" cy="4546600"/>
          </a:xfrm>
        </p:spPr>
        <p:txBody>
          <a:bodyPr vert="horz" lIns="91440" tIns="45720" rIns="91440" bIns="45720" rtlCol="0" anchor="t">
            <a:noAutofit/>
          </a:bodyPr>
          <a:lstStyle/>
          <a:p>
            <a:pPr marL="0" indent="0">
              <a:buNone/>
            </a:pPr>
            <a:r>
              <a:rPr lang="en-US" sz="2600" b="1">
                <a:solidFill>
                  <a:srgbClr val="002060"/>
                </a:solidFill>
                <a:latin typeface="Source Sans Pro"/>
                <a:ea typeface="Source Sans Pro"/>
              </a:rPr>
              <a:t>One-time per session </a:t>
            </a:r>
            <a:r>
              <a:rPr lang="en-US" sz="2600">
                <a:solidFill>
                  <a:srgbClr val="002060"/>
                </a:solidFill>
                <a:latin typeface="Source Sans Pro"/>
                <a:ea typeface="Source Sans Pro"/>
              </a:rPr>
              <a:t>notification:</a:t>
            </a:r>
          </a:p>
          <a:p>
            <a:pPr marL="913765" lvl="1" indent="-457200"/>
            <a:endParaRPr lang="en-US">
              <a:solidFill>
                <a:srgbClr val="002060"/>
              </a:solidFill>
              <a:ea typeface="Source Sans Pro"/>
            </a:endParaRPr>
          </a:p>
          <a:p>
            <a:pPr marL="913765" lvl="1" indent="-457200"/>
            <a:r>
              <a:rPr lang="en-US">
                <a:solidFill>
                  <a:srgbClr val="002060"/>
                </a:solidFill>
                <a:ea typeface="Source Sans Pro"/>
              </a:rPr>
              <a:t>Applies when a logged-in bank customer accesses non-deposit products from a non-bank third party’s website via an IDI’s digital deposit-taking channel (e.g., through a hyperlink). </a:t>
            </a:r>
          </a:p>
          <a:p>
            <a:pPr marL="913765" lvl="1" indent="-457200"/>
            <a:r>
              <a:rPr lang="en-US">
                <a:solidFill>
                  <a:srgbClr val="002060"/>
                </a:solidFill>
                <a:ea typeface="Source Sans Pro"/>
              </a:rPr>
              <a:t>Must be dismissed by an action of the bank customer before initially accessing the third party’s online platform.</a:t>
            </a:r>
          </a:p>
          <a:p>
            <a:pPr marL="913765" lvl="1" indent="-457200"/>
            <a:r>
              <a:rPr lang="en-US">
                <a:solidFill>
                  <a:srgbClr val="002060"/>
                </a:solidFill>
                <a:ea typeface="Source Sans Pro"/>
              </a:rPr>
              <a:t>Must clearly and conspicuously indicate that the third party’s non-deposit products: are not insured by the FDIC; are not deposits; and may lose value. </a:t>
            </a:r>
          </a:p>
          <a:p>
            <a:pPr marL="0" indent="0">
              <a:buNone/>
            </a:pPr>
            <a:endParaRPr lang="en-US">
              <a:solidFill>
                <a:srgbClr val="002060"/>
              </a:solidFill>
              <a:ea typeface="Source Sans Pro"/>
            </a:endParaRPr>
          </a:p>
          <a:p>
            <a:pPr marL="0" indent="0">
              <a:buNone/>
            </a:pPr>
            <a:r>
              <a:rPr lang="en-US" b="1">
                <a:solidFill>
                  <a:srgbClr val="002060"/>
                </a:solidFill>
                <a:ea typeface="Source Sans Pro"/>
              </a:rPr>
              <a:t>Example</a:t>
            </a:r>
            <a:r>
              <a:rPr lang="en-US">
                <a:solidFill>
                  <a:srgbClr val="002060"/>
                </a:solidFill>
                <a:ea typeface="Source Sans Pro"/>
              </a:rPr>
              <a:t>: </a:t>
            </a:r>
            <a:r>
              <a:rPr lang="en-US">
                <a:solidFill>
                  <a:srgbClr val="002060"/>
                </a:solidFill>
              </a:rPr>
              <a:t>The one-time notification could be a “pop-up”, “speedbump”, or “overlay” that the customer must dismiss before accessing the third party’s website. </a:t>
            </a:r>
          </a:p>
        </p:txBody>
      </p:sp>
      <p:sp>
        <p:nvSpPr>
          <p:cNvPr id="3" name="Slide Number Placeholder 2"/>
          <p:cNvSpPr>
            <a:spLocks noGrp="1"/>
          </p:cNvSpPr>
          <p:nvPr>
            <p:ph type="sldNum" sz="quarter" idx="11"/>
          </p:nvPr>
        </p:nvSpPr>
        <p:spPr/>
        <p:txBody>
          <a:bodyPr/>
          <a:lstStyle/>
          <a:p>
            <a:fld id="{1267BF92-073C-4ECE-B084-A7F2B13135E2}" type="slidenum">
              <a:rPr lang="en-US" smtClean="0"/>
              <a:pPr/>
              <a:t>23</a:t>
            </a:fld>
            <a:endParaRPr lang="en-US"/>
          </a:p>
        </p:txBody>
      </p:sp>
    </p:spTree>
    <p:extLst>
      <p:ext uri="{BB962C8B-B14F-4D97-AF65-F5344CB8AC3E}">
        <p14:creationId xmlns:p14="http://schemas.microsoft.com/office/powerpoint/2010/main" val="869519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79" y="748553"/>
            <a:ext cx="8573501" cy="627864"/>
          </a:xfrm>
          <a:noFill/>
          <a:ln w="22225">
            <a:solidFill>
              <a:schemeClr val="accent2"/>
            </a:solidFill>
          </a:ln>
        </p:spPr>
        <p:txBody>
          <a:bodyPr vert="horz" wrap="none" lIns="182880" tIns="91440" rIns="182880" bIns="91440" rtlCol="0" anchor="b" anchorCtr="0">
            <a:spAutoFit/>
          </a:bodyPr>
          <a:lstStyle/>
          <a:p>
            <a:pPr algn="ctr"/>
            <a:r>
              <a:rPr lang="en-US" sz="3200" b="1">
                <a:solidFill>
                  <a:srgbClr val="002060"/>
                </a:solidFill>
                <a:latin typeface="Merriweather"/>
                <a:ea typeface="Source Sans Pro"/>
              </a:rPr>
              <a:t>Misrepresentation of Deposit Insurance</a:t>
            </a:r>
          </a:p>
        </p:txBody>
      </p:sp>
      <p:sp>
        <p:nvSpPr>
          <p:cNvPr id="3" name="Content Placeholder 2"/>
          <p:cNvSpPr>
            <a:spLocks noGrp="1"/>
          </p:cNvSpPr>
          <p:nvPr>
            <p:ph idx="1"/>
          </p:nvPr>
        </p:nvSpPr>
        <p:spPr>
          <a:xfrm>
            <a:off x="752477" y="1719430"/>
            <a:ext cx="10058398" cy="4636920"/>
          </a:xfrm>
        </p:spPr>
        <p:txBody>
          <a:bodyPr vert="horz" lIns="91440" tIns="45720" rIns="91440" bIns="45720" rtlCol="0" anchor="t">
            <a:normAutofit/>
          </a:bodyPr>
          <a:lstStyle/>
          <a:p>
            <a:pPr marL="342900" indent="-342900">
              <a:buFont typeface="Arial" panose="020B0604020202020204" pitchFamily="34" charset="0"/>
              <a:buChar char="•"/>
            </a:pPr>
            <a:r>
              <a:rPr lang="en-US" dirty="0">
                <a:solidFill>
                  <a:srgbClr val="002060"/>
                </a:solidFill>
                <a:latin typeface="Source Sans Pro"/>
                <a:ea typeface="Source Sans Pro"/>
              </a:rPr>
              <a:t>The FDIC has observed an increase in misleading representations about deposit insurance on the internet, primarily by nonbank entities, which can result in consumer confusion and harm. </a:t>
            </a:r>
            <a:endParaRPr lang="en-US" dirty="0">
              <a:solidFill>
                <a:srgbClr val="FF0000"/>
              </a:solidFill>
              <a:latin typeface="Source Sans Pro"/>
              <a:ea typeface="Source Sans Pro"/>
            </a:endParaRPr>
          </a:p>
          <a:p>
            <a:pPr marL="342900" indent="-342900">
              <a:buFont typeface="Arial" panose="020B0604020202020204" pitchFamily="34" charset="0"/>
              <a:buChar char="•"/>
            </a:pPr>
            <a:r>
              <a:rPr lang="en-US" dirty="0">
                <a:solidFill>
                  <a:srgbClr val="002060"/>
                </a:solidFill>
                <a:latin typeface="Source Sans Pro"/>
                <a:ea typeface="Source Sans Pro"/>
              </a:rPr>
              <a:t>The facts and circumstances of these situations vary on a case-by-case basis (for more specific examples, see </a:t>
            </a:r>
            <a:r>
              <a:rPr lang="en-US" dirty="0">
                <a:solidFill>
                  <a:srgbClr val="002060"/>
                </a:solidFill>
                <a:latin typeface="Source Sans Pro"/>
                <a:ea typeface="Source Sans Pro"/>
                <a:hlinkClick r:id="rId2"/>
              </a:rPr>
              <a:t>Prohibition under Section 18 (a)(4) of the Federal Deposit Insurance (FDI) Act</a:t>
            </a:r>
            <a:r>
              <a:rPr lang="en-US" dirty="0">
                <a:solidFill>
                  <a:srgbClr val="002060"/>
                </a:solidFill>
                <a:latin typeface="Source Sans Pro"/>
                <a:ea typeface="Source Sans Pro"/>
              </a:rPr>
              <a:t>).</a:t>
            </a:r>
          </a:p>
          <a:p>
            <a:pPr marL="342900" indent="-342900">
              <a:buFont typeface="Arial" panose="020B0604020202020204" pitchFamily="34" charset="0"/>
              <a:buChar char="•"/>
            </a:pPr>
            <a:r>
              <a:rPr lang="en-US" dirty="0">
                <a:solidFill>
                  <a:srgbClr val="002060"/>
                </a:solidFill>
                <a:latin typeface="Source Sans Pro"/>
                <a:ea typeface="Source Sans Pro"/>
              </a:rPr>
              <a:t>These types of misleading statements create uncertainty and could dilute and undermine the public confidence that underpins banks and our nation’s broader financial system.</a:t>
            </a:r>
          </a:p>
          <a:p>
            <a:pPr marL="342900" indent="-342900">
              <a:buFont typeface="Arial" panose="020B0604020202020204" pitchFamily="34" charset="0"/>
              <a:buChar char="•"/>
            </a:pPr>
            <a:r>
              <a:rPr lang="en-US" dirty="0">
                <a:solidFill>
                  <a:srgbClr val="002060"/>
                </a:solidFill>
                <a:latin typeface="Source Sans Pro"/>
                <a:ea typeface="Source Sans Pro"/>
              </a:rPr>
              <a:t>The final rule addresses specific situations where consumers may be misled about deposit insurance. </a:t>
            </a:r>
            <a:endParaRPr lang="en-US" dirty="0">
              <a:solidFill>
                <a:srgbClr val="002060"/>
              </a:solidFill>
              <a:latin typeface="Source Sans Pro"/>
            </a:endParaRPr>
          </a:p>
          <a:p>
            <a:endParaRPr lang="en-US">
              <a:ea typeface="Source Sans Pro"/>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2CCE2-EF1E-474C-9648-A55B2F157C01}"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Tree>
    <p:extLst>
      <p:ext uri="{BB962C8B-B14F-4D97-AF65-F5344CB8AC3E}">
        <p14:creationId xmlns:p14="http://schemas.microsoft.com/office/powerpoint/2010/main" val="222139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69" y="732792"/>
            <a:ext cx="10245101" cy="627864"/>
          </a:xfrm>
          <a:noFill/>
          <a:ln w="22225">
            <a:solidFill>
              <a:schemeClr val="accent2"/>
            </a:solidFill>
          </a:ln>
        </p:spPr>
        <p:txBody>
          <a:bodyPr vert="horz" wrap="square" lIns="182880" tIns="91440" rIns="182880" bIns="91440" rtlCol="0" anchor="b" anchorCtr="0">
            <a:spAutoFit/>
          </a:bodyPr>
          <a:lstStyle/>
          <a:p>
            <a:pPr algn="ctr"/>
            <a:r>
              <a:rPr lang="en-US" sz="3200" b="1">
                <a:solidFill>
                  <a:srgbClr val="002060"/>
                </a:solidFill>
                <a:latin typeface="Merriweather"/>
                <a:ea typeface="Source Sans Pro"/>
              </a:rPr>
              <a:t>Part 328, Subpart B Nonbank Entity Authority</a:t>
            </a:r>
          </a:p>
        </p:txBody>
      </p:sp>
      <p:sp>
        <p:nvSpPr>
          <p:cNvPr id="3" name="Content Placeholder 2"/>
          <p:cNvSpPr>
            <a:spLocks noGrp="1"/>
          </p:cNvSpPr>
          <p:nvPr>
            <p:ph idx="1"/>
          </p:nvPr>
        </p:nvSpPr>
        <p:spPr>
          <a:xfrm>
            <a:off x="838202" y="1540043"/>
            <a:ext cx="10515597" cy="4636920"/>
          </a:xfrm>
        </p:spPr>
        <p:txBody>
          <a:bodyPr vert="horz" lIns="91440" tIns="45720" rIns="91440" bIns="45720" rtlCol="0" anchor="t">
            <a:normAutofit/>
          </a:bodyPr>
          <a:lstStyle/>
          <a:p>
            <a:r>
              <a:rPr lang="en-US" sz="2600" dirty="0">
                <a:solidFill>
                  <a:srgbClr val="002060"/>
                </a:solidFill>
                <a:latin typeface="Source Sans Pro"/>
                <a:ea typeface="Source Sans Pro"/>
              </a:rPr>
              <a:t>Under section 18(a)(4) of the Federal Deposit Insurance Act (FDI Act) and its implementing regulation, 12 C.F.R. Part 328: </a:t>
            </a:r>
            <a:endParaRPr lang="en-US" sz="2600">
              <a:solidFill>
                <a:srgbClr val="002060"/>
              </a:solidFill>
            </a:endParaRPr>
          </a:p>
          <a:p>
            <a:pPr marL="342900" indent="-342900">
              <a:buFont typeface="Arial" panose="020B0604020202020204" pitchFamily="34" charset="0"/>
              <a:buChar char="•"/>
            </a:pPr>
            <a:endParaRPr lang="en-US" sz="2600">
              <a:solidFill>
                <a:srgbClr val="002060"/>
              </a:solidFill>
            </a:endParaRPr>
          </a:p>
          <a:p>
            <a:pPr marL="457200" indent="-457200">
              <a:buFont typeface="Arial" panose="020B0604020202020204" pitchFamily="34" charset="0"/>
              <a:buChar char="•"/>
            </a:pPr>
            <a:r>
              <a:rPr lang="en-US" sz="2600" dirty="0">
                <a:solidFill>
                  <a:srgbClr val="002060"/>
                </a:solidFill>
                <a:latin typeface="Source Sans Pro"/>
                <a:ea typeface="Source Sans Pro"/>
              </a:rPr>
              <a:t>The FDIC has </a:t>
            </a:r>
            <a:r>
              <a:rPr lang="en-US" sz="2600" b="1" dirty="0">
                <a:solidFill>
                  <a:srgbClr val="002060"/>
                </a:solidFill>
                <a:latin typeface="Source Sans Pro"/>
                <a:ea typeface="Source Sans Pro"/>
              </a:rPr>
              <a:t>authority over “persons”</a:t>
            </a:r>
            <a:endParaRPr lang="en-US" sz="2600" dirty="0">
              <a:solidFill>
                <a:srgbClr val="002060"/>
              </a:solidFill>
              <a:latin typeface="Source Sans Pro"/>
              <a:ea typeface="Source Sans Pro"/>
            </a:endParaRPr>
          </a:p>
          <a:p>
            <a:endParaRPr lang="en-US" sz="2600" dirty="0">
              <a:solidFill>
                <a:srgbClr val="002060"/>
              </a:solidFill>
              <a:latin typeface="Source Sans Pro"/>
              <a:ea typeface="Source Sans Pro"/>
            </a:endParaRPr>
          </a:p>
          <a:p>
            <a:pPr marL="342900" indent="-342900">
              <a:buFont typeface="Arial" panose="020B0604020202020204" pitchFamily="34" charset="0"/>
              <a:buChar char="•"/>
            </a:pPr>
            <a:r>
              <a:rPr lang="en-US" sz="2600" dirty="0">
                <a:latin typeface="Source Sans Pro"/>
                <a:ea typeface="Source Sans Pro"/>
              </a:rPr>
              <a:t>The FDIC has independent authority to investigate and take administrative enforcement actions and the power to issue cease and desist orders and impose civil money penalties against </a:t>
            </a:r>
            <a:r>
              <a:rPr lang="en-US" sz="2600" b="1" dirty="0">
                <a:latin typeface="Source Sans Pro"/>
                <a:ea typeface="Source Sans Pro"/>
              </a:rPr>
              <a:t>any person</a:t>
            </a:r>
            <a:r>
              <a:rPr lang="en-US" sz="2600" dirty="0">
                <a:latin typeface="Source Sans Pro"/>
                <a:ea typeface="Source Sans Pro"/>
              </a:rPr>
              <a:t> who misuses the FDIC name or logo or makes misrepresentations about deposit insurance. </a:t>
            </a:r>
            <a:endParaRPr lang="en-US" sz="2600" dirty="0"/>
          </a:p>
        </p:txBody>
      </p:sp>
      <p:sp>
        <p:nvSpPr>
          <p:cNvPr id="4" name="Slide Number Placeholder 3"/>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6309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196D4-443B-A1A7-DF9D-84D667CBAE2B}"/>
              </a:ext>
            </a:extLst>
          </p:cNvPr>
          <p:cNvSpPr>
            <a:spLocks noGrp="1"/>
          </p:cNvSpPr>
          <p:nvPr>
            <p:ph type="title"/>
          </p:nvPr>
        </p:nvSpPr>
        <p:spPr>
          <a:xfrm>
            <a:off x="838202" y="748553"/>
            <a:ext cx="11021287" cy="627864"/>
          </a:xfrm>
        </p:spPr>
        <p:txBody>
          <a:bodyPr/>
          <a:lstStyle/>
          <a:p>
            <a:r>
              <a:rPr lang="en-US" b="1">
                <a:solidFill>
                  <a:srgbClr val="002060"/>
                </a:solidFill>
                <a:latin typeface="Merriweather"/>
                <a:ea typeface="Source Sans Pro"/>
              </a:rPr>
              <a:t>Misrepresentations of Deposit Insurance: Overview </a:t>
            </a:r>
          </a:p>
        </p:txBody>
      </p:sp>
      <p:sp>
        <p:nvSpPr>
          <p:cNvPr id="4" name="Text Placeholder 3">
            <a:extLst>
              <a:ext uri="{FF2B5EF4-FFF2-40B4-BE49-F238E27FC236}">
                <a16:creationId xmlns:a16="http://schemas.microsoft.com/office/drawing/2014/main" id="{96FDC721-69F2-C788-30D7-5D7E536E9AEB}"/>
              </a:ext>
            </a:extLst>
          </p:cNvPr>
          <p:cNvSpPr>
            <a:spLocks noGrp="1"/>
          </p:cNvSpPr>
          <p:nvPr>
            <p:ph type="body" sz="quarter" idx="13"/>
          </p:nvPr>
        </p:nvSpPr>
        <p:spPr>
          <a:xfrm>
            <a:off x="648728" y="1467717"/>
            <a:ext cx="11035461" cy="4546600"/>
          </a:xfrm>
        </p:spPr>
        <p:txBody>
          <a:bodyPr vert="horz" lIns="91440" tIns="45720" rIns="91440" bIns="45720" rtlCol="0" anchor="t">
            <a:normAutofit/>
          </a:bodyPr>
          <a:lstStyle/>
          <a:p>
            <a:r>
              <a:rPr lang="en-US">
                <a:solidFill>
                  <a:srgbClr val="002060"/>
                </a:solidFill>
                <a:latin typeface="Source Sans Pro"/>
                <a:ea typeface="Source Sans Pro"/>
              </a:rPr>
              <a:t>Misuse of the official advertising statement, official digital sign, or other FDIC-Associated Terms or FDIC-Associated Images </a:t>
            </a:r>
            <a:r>
              <a:rPr lang="en-US" b="1">
                <a:solidFill>
                  <a:srgbClr val="002060"/>
                </a:solidFill>
                <a:latin typeface="Source Sans Pro"/>
                <a:ea typeface="Source Sans Pro"/>
              </a:rPr>
              <a:t>by non-banks </a:t>
            </a:r>
            <a:r>
              <a:rPr lang="en-US">
                <a:solidFill>
                  <a:srgbClr val="002060"/>
                </a:solidFill>
                <a:latin typeface="Source Sans Pro"/>
                <a:ea typeface="Source Sans Pro"/>
              </a:rPr>
              <a:t>presents a high risk of confusing consumers and may lead them to believe they are dealing with a bank. </a:t>
            </a:r>
          </a:p>
          <a:p>
            <a:endParaRPr lang="en-US" i="1">
              <a:solidFill>
                <a:srgbClr val="FF0000"/>
              </a:solidFill>
              <a:latin typeface="Source Sans Pro"/>
              <a:ea typeface="Source Sans Pro"/>
            </a:endParaRPr>
          </a:p>
          <a:p>
            <a:r>
              <a:rPr lang="en-US">
                <a:solidFill>
                  <a:srgbClr val="002060"/>
                </a:solidFill>
                <a:latin typeface="Source Sans Pro"/>
                <a:ea typeface="Source Sans Pro"/>
              </a:rPr>
              <a:t>To address this risk, the final rule further clarifies the misrepresentation statute in situations where consumers may be misled about deposit insurance.    </a:t>
            </a:r>
          </a:p>
          <a:p>
            <a:endParaRPr lang="en-US">
              <a:solidFill>
                <a:srgbClr val="002060"/>
              </a:solidFill>
              <a:latin typeface="Source Sans Pro"/>
              <a:ea typeface="Source Sans Pro"/>
            </a:endParaRPr>
          </a:p>
          <a:p>
            <a:r>
              <a:rPr lang="en-US">
                <a:solidFill>
                  <a:srgbClr val="002060"/>
                </a:solidFill>
                <a:latin typeface="Source Sans Pro"/>
                <a:ea typeface="Source Sans Pro"/>
              </a:rPr>
              <a:t>Areas of potential confusion:  </a:t>
            </a:r>
          </a:p>
          <a:p>
            <a:pPr marL="799465" lvl="1"/>
            <a:r>
              <a:rPr lang="en-US" b="1">
                <a:solidFill>
                  <a:srgbClr val="002060"/>
                </a:solidFill>
                <a:latin typeface="Source Sans Pro"/>
                <a:ea typeface="Source Sans Pro"/>
              </a:rPr>
              <a:t>Bank vs non-bank </a:t>
            </a:r>
          </a:p>
          <a:p>
            <a:pPr marL="799465" lvl="1"/>
            <a:r>
              <a:rPr lang="en-US" b="1">
                <a:solidFill>
                  <a:srgbClr val="002060"/>
                </a:solidFill>
                <a:latin typeface="Source Sans Pro"/>
                <a:ea typeface="Source Sans Pro"/>
              </a:rPr>
              <a:t>FDIC-insured deposit vs uninsured NDP</a:t>
            </a:r>
          </a:p>
          <a:p>
            <a:pPr marL="799465" lvl="1"/>
            <a:r>
              <a:rPr lang="en-US" b="1">
                <a:solidFill>
                  <a:srgbClr val="002060"/>
                </a:solidFill>
                <a:latin typeface="Source Sans Pro"/>
                <a:ea typeface="Source Sans Pro"/>
              </a:rPr>
              <a:t>Pass-through insurance - automatic or not?  </a:t>
            </a:r>
          </a:p>
          <a:p>
            <a:endParaRPr lang="en-US" sz="2200">
              <a:solidFill>
                <a:srgbClr val="000000"/>
              </a:solidFill>
            </a:endParaRPr>
          </a:p>
          <a:p>
            <a:pPr marL="1256665" lvl="2"/>
            <a:endParaRPr lang="en-US" sz="2200">
              <a:solidFill>
                <a:srgbClr val="000000"/>
              </a:solidFill>
              <a:latin typeface="Source Sans Pro" panose="020B0503030403020204" pitchFamily="34" charset="0"/>
              <a:ea typeface="Source Sans Pro" panose="020B0503030403020204" pitchFamily="34" charset="0"/>
            </a:endParaRPr>
          </a:p>
          <a:p>
            <a:pPr marL="1256665" lvl="2"/>
            <a:endParaRPr lang="en-US">
              <a:solidFill>
                <a:srgbClr val="003256"/>
              </a:solidFill>
              <a:latin typeface="Source Sans Pro" panose="020B0503030403020204" pitchFamily="34" charset="0"/>
              <a:ea typeface="Source Sans Pro" panose="020B0503030403020204" pitchFamily="34" charset="0"/>
            </a:endParaRPr>
          </a:p>
        </p:txBody>
      </p:sp>
      <p:sp>
        <p:nvSpPr>
          <p:cNvPr id="3" name="Slide Number Placeholder 2">
            <a:extLst>
              <a:ext uri="{FF2B5EF4-FFF2-40B4-BE49-F238E27FC236}">
                <a16:creationId xmlns:a16="http://schemas.microsoft.com/office/drawing/2014/main" id="{AAE3A998-7A06-C895-F772-24C70DD900A5}"/>
              </a:ext>
            </a:extLst>
          </p:cNvPr>
          <p:cNvSpPr>
            <a:spLocks noGrp="1"/>
          </p:cNvSpPr>
          <p:nvPr>
            <p:ph type="sldNum" sz="quarter" idx="11"/>
          </p:nvPr>
        </p:nvSpPr>
        <p:spPr/>
        <p:txBody>
          <a:bodyPr/>
          <a:lstStyle/>
          <a:p>
            <a:fld id="{1267BF92-073C-4ECE-B084-A7F2B13135E2}" type="slidenum">
              <a:rPr lang="en-US" smtClean="0"/>
              <a:pPr/>
              <a:t>26</a:t>
            </a:fld>
            <a:endParaRPr lang="en-US"/>
          </a:p>
        </p:txBody>
      </p:sp>
    </p:spTree>
    <p:extLst>
      <p:ext uri="{BB962C8B-B14F-4D97-AF65-F5344CB8AC3E}">
        <p14:creationId xmlns:p14="http://schemas.microsoft.com/office/powerpoint/2010/main" val="414843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196D4-443B-A1A7-DF9D-84D667CBAE2B}"/>
              </a:ext>
            </a:extLst>
          </p:cNvPr>
          <p:cNvSpPr>
            <a:spLocks noGrp="1"/>
          </p:cNvSpPr>
          <p:nvPr>
            <p:ph type="title"/>
          </p:nvPr>
        </p:nvSpPr>
        <p:spPr>
          <a:xfrm>
            <a:off x="838202" y="748553"/>
            <a:ext cx="8884483" cy="627864"/>
          </a:xfrm>
        </p:spPr>
        <p:txBody>
          <a:bodyPr/>
          <a:lstStyle/>
          <a:p>
            <a:r>
              <a:rPr lang="en-US" b="1">
                <a:solidFill>
                  <a:srgbClr val="002060"/>
                </a:solidFill>
                <a:latin typeface="Merriweather"/>
                <a:ea typeface="Source Sans Pro"/>
              </a:rPr>
              <a:t>Misrepresentations of Deposit Insurance </a:t>
            </a:r>
          </a:p>
        </p:txBody>
      </p:sp>
      <p:sp>
        <p:nvSpPr>
          <p:cNvPr id="4" name="Text Placeholder 3">
            <a:extLst>
              <a:ext uri="{FF2B5EF4-FFF2-40B4-BE49-F238E27FC236}">
                <a16:creationId xmlns:a16="http://schemas.microsoft.com/office/drawing/2014/main" id="{96FDC721-69F2-C788-30D7-5D7E536E9AEB}"/>
              </a:ext>
            </a:extLst>
          </p:cNvPr>
          <p:cNvSpPr>
            <a:spLocks noGrp="1"/>
          </p:cNvSpPr>
          <p:nvPr>
            <p:ph type="body" sz="quarter" idx="13"/>
          </p:nvPr>
        </p:nvSpPr>
        <p:spPr/>
        <p:txBody>
          <a:bodyPr vert="horz" lIns="91440" tIns="45720" rIns="91440" bIns="45720" rtlCol="0" anchor="t">
            <a:normAutofit/>
          </a:bodyPr>
          <a:lstStyle/>
          <a:p>
            <a:pPr marL="0" indent="0">
              <a:buNone/>
            </a:pPr>
            <a:r>
              <a:rPr lang="en-US" dirty="0">
                <a:solidFill>
                  <a:srgbClr val="002060"/>
                </a:solidFill>
                <a:latin typeface="Source Sans Pro"/>
                <a:ea typeface="Source Sans Pro"/>
              </a:rPr>
              <a:t>Section 18(a)(4) of the FDI Act and its implementing regulation, Part 328 Subpart B, prohibit any person from misusing the name or logo of the FDIC, engaging in false advertising, and making knowing misrepresentations about deposit insurance. </a:t>
            </a:r>
            <a:endParaRPr lang="en-US">
              <a:solidFill>
                <a:srgbClr val="002060"/>
              </a:solidFill>
              <a:latin typeface="Source Sans Pro"/>
              <a:ea typeface="Source Sans Pro"/>
            </a:endParaRPr>
          </a:p>
          <a:p>
            <a:pPr marL="0" indent="0">
              <a:buNone/>
            </a:pPr>
            <a:endParaRPr lang="en-US" b="1">
              <a:solidFill>
                <a:srgbClr val="002060"/>
              </a:solidFill>
              <a:latin typeface="Source Sans Pro"/>
              <a:ea typeface="Source Sans Pro"/>
            </a:endParaRPr>
          </a:p>
          <a:p>
            <a:pPr marL="0" indent="0">
              <a:buNone/>
            </a:pPr>
            <a:r>
              <a:rPr lang="en-US" b="1" dirty="0">
                <a:solidFill>
                  <a:srgbClr val="002060"/>
                </a:solidFill>
                <a:latin typeface="Source Sans Pro"/>
                <a:ea typeface="Source Sans Pro"/>
              </a:rPr>
              <a:t>Part 328 Subpart B Violations:</a:t>
            </a:r>
            <a:endParaRPr lang="en-US" dirty="0">
              <a:solidFill>
                <a:srgbClr val="002060"/>
              </a:solidFill>
              <a:latin typeface="Source Sans Pro"/>
              <a:ea typeface="Source Sans Pro"/>
            </a:endParaRPr>
          </a:p>
          <a:p>
            <a:endParaRPr lang="en-US">
              <a:solidFill>
                <a:srgbClr val="002060"/>
              </a:solidFill>
              <a:latin typeface="Source Sans Pro"/>
              <a:ea typeface="Source Sans Pro"/>
            </a:endParaRPr>
          </a:p>
          <a:p>
            <a:pPr marL="457200" indent="-457200">
              <a:buFont typeface="+mj-lt"/>
              <a:buAutoNum type="arabicPeriod"/>
            </a:pPr>
            <a:r>
              <a:rPr lang="en-US" dirty="0">
                <a:solidFill>
                  <a:srgbClr val="002060"/>
                </a:solidFill>
                <a:latin typeface="Source Sans Pro"/>
                <a:ea typeface="+mn-lt"/>
                <a:cs typeface="+mn-lt"/>
              </a:rPr>
              <a:t>A person makes statements regarding deposit insurance in a context that involves both deposits and non-deposit products</a:t>
            </a:r>
            <a:r>
              <a:rPr lang="en-US" b="1" dirty="0">
                <a:solidFill>
                  <a:srgbClr val="002060"/>
                </a:solidFill>
                <a:latin typeface="Source Sans Pro"/>
                <a:ea typeface="+mn-lt"/>
                <a:cs typeface="+mn-lt"/>
              </a:rPr>
              <a:t> “offered on a website in close proximity”</a:t>
            </a:r>
            <a:r>
              <a:rPr lang="en-US" dirty="0">
                <a:solidFill>
                  <a:srgbClr val="002060"/>
                </a:solidFill>
                <a:latin typeface="Source Sans Pro"/>
                <a:ea typeface="+mn-lt"/>
                <a:cs typeface="+mn-lt"/>
              </a:rPr>
              <a:t>, but fails to state that non-deposit products: </a:t>
            </a:r>
            <a:r>
              <a:rPr lang="en-US" b="1" dirty="0">
                <a:solidFill>
                  <a:srgbClr val="002060"/>
                </a:solidFill>
                <a:latin typeface="Source Sans Pro"/>
                <a:ea typeface="+mn-lt"/>
                <a:cs typeface="+mn-lt"/>
              </a:rPr>
              <a:t>are not insured by the FDIC; are not deposits; and may lose value</a:t>
            </a:r>
            <a:r>
              <a:rPr lang="en-US" dirty="0">
                <a:solidFill>
                  <a:srgbClr val="002060"/>
                </a:solidFill>
                <a:latin typeface="Source Sans Pro"/>
                <a:ea typeface="+mn-lt"/>
                <a:cs typeface="+mn-lt"/>
              </a:rPr>
              <a:t>.</a:t>
            </a:r>
            <a:endParaRPr lang="en-US" sz="2200" dirty="0">
              <a:solidFill>
                <a:srgbClr val="000000"/>
              </a:solidFill>
              <a:latin typeface="Source Sans Pro"/>
              <a:ea typeface="Source Sans Pro" panose="020B0503030403020204" pitchFamily="34" charset="0"/>
            </a:endParaRPr>
          </a:p>
        </p:txBody>
      </p:sp>
      <p:sp>
        <p:nvSpPr>
          <p:cNvPr id="3" name="Slide Number Placeholder 2">
            <a:extLst>
              <a:ext uri="{FF2B5EF4-FFF2-40B4-BE49-F238E27FC236}">
                <a16:creationId xmlns:a16="http://schemas.microsoft.com/office/drawing/2014/main" id="{AAE3A998-7A06-C895-F772-24C70DD900A5}"/>
              </a:ext>
            </a:extLst>
          </p:cNvPr>
          <p:cNvSpPr>
            <a:spLocks noGrp="1"/>
          </p:cNvSpPr>
          <p:nvPr>
            <p:ph type="sldNum" sz="quarter" idx="11"/>
          </p:nvPr>
        </p:nvSpPr>
        <p:spPr/>
        <p:txBody>
          <a:bodyPr/>
          <a:lstStyle/>
          <a:p>
            <a:fld id="{1267BF92-073C-4ECE-B084-A7F2B13135E2}" type="slidenum">
              <a:rPr lang="en-US" smtClean="0"/>
              <a:pPr/>
              <a:t>27</a:t>
            </a:fld>
            <a:endParaRPr lang="en-US"/>
          </a:p>
        </p:txBody>
      </p:sp>
    </p:spTree>
    <p:extLst>
      <p:ext uri="{BB962C8B-B14F-4D97-AF65-F5344CB8AC3E}">
        <p14:creationId xmlns:p14="http://schemas.microsoft.com/office/powerpoint/2010/main" val="1119381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196D4-443B-A1A7-DF9D-84D667CBAE2B}"/>
              </a:ext>
            </a:extLst>
          </p:cNvPr>
          <p:cNvSpPr>
            <a:spLocks noGrp="1"/>
          </p:cNvSpPr>
          <p:nvPr>
            <p:ph type="title"/>
          </p:nvPr>
        </p:nvSpPr>
        <p:spPr>
          <a:xfrm>
            <a:off x="838202" y="748553"/>
            <a:ext cx="10634963" cy="627864"/>
          </a:xfrm>
        </p:spPr>
        <p:txBody>
          <a:bodyPr/>
          <a:lstStyle/>
          <a:p>
            <a:r>
              <a:rPr lang="en-US" b="1">
                <a:solidFill>
                  <a:srgbClr val="002060"/>
                </a:solidFill>
                <a:latin typeface="Merriweather"/>
                <a:ea typeface="Source Sans Pro"/>
              </a:rPr>
              <a:t>Misrepresentations of Deposit Insurance (Cont’d)</a:t>
            </a:r>
          </a:p>
        </p:txBody>
      </p:sp>
      <p:sp>
        <p:nvSpPr>
          <p:cNvPr id="4" name="Text Placeholder 3">
            <a:extLst>
              <a:ext uri="{FF2B5EF4-FFF2-40B4-BE49-F238E27FC236}">
                <a16:creationId xmlns:a16="http://schemas.microsoft.com/office/drawing/2014/main" id="{96FDC721-69F2-C788-30D7-5D7E536E9AEB}"/>
              </a:ext>
            </a:extLst>
          </p:cNvPr>
          <p:cNvSpPr>
            <a:spLocks noGrp="1"/>
          </p:cNvSpPr>
          <p:nvPr>
            <p:ph type="body" sz="quarter" idx="13"/>
          </p:nvPr>
        </p:nvSpPr>
        <p:spPr/>
        <p:txBody>
          <a:bodyPr vert="horz" lIns="91440" tIns="45720" rIns="91440" bIns="45720" rtlCol="0" anchor="t">
            <a:normAutofit/>
          </a:bodyPr>
          <a:lstStyle/>
          <a:p>
            <a:pPr marL="0" indent="0">
              <a:buNone/>
            </a:pPr>
            <a:r>
              <a:rPr lang="en-US" sz="2800" b="1">
                <a:solidFill>
                  <a:srgbClr val="002060"/>
                </a:solidFill>
                <a:latin typeface="Source Sans Pro"/>
                <a:ea typeface="Source Sans Pro"/>
              </a:rPr>
              <a:t>Part 328 Subpart B Violations </a:t>
            </a:r>
            <a:r>
              <a:rPr lang="en-US" sz="2800">
                <a:solidFill>
                  <a:srgbClr val="002060"/>
                </a:solidFill>
                <a:latin typeface="Source Sans Pro"/>
                <a:ea typeface="Source Sans Pro"/>
              </a:rPr>
              <a:t>(cont’d):</a:t>
            </a:r>
          </a:p>
          <a:p>
            <a:pPr marL="342265" lvl="1" indent="0">
              <a:buNone/>
            </a:pPr>
            <a:endParaRPr lang="en-US" sz="2600">
              <a:solidFill>
                <a:srgbClr val="002060"/>
              </a:solidFill>
              <a:ea typeface="+mn-lt"/>
              <a:cs typeface="+mn-lt"/>
            </a:endParaRPr>
          </a:p>
          <a:p>
            <a:pPr marL="457200" indent="-457200">
              <a:buFont typeface="+mj-lt"/>
              <a:buAutoNum type="arabicPeriod" startAt="2"/>
            </a:pPr>
            <a:r>
              <a:rPr lang="en-US" sz="2600">
                <a:solidFill>
                  <a:srgbClr val="002060"/>
                </a:solidFill>
                <a:latin typeface="Source Sans Pro"/>
                <a:ea typeface="+mn-lt"/>
                <a:cs typeface="+mn-lt"/>
              </a:rPr>
              <a:t>A non-bank’s use of either the official FDIC sign or the new FDIC official digital sign in a manner that </a:t>
            </a:r>
            <a:r>
              <a:rPr lang="en-US" sz="2600" b="1">
                <a:solidFill>
                  <a:srgbClr val="002060"/>
                </a:solidFill>
                <a:latin typeface="Source Sans Pro"/>
                <a:ea typeface="+mn-lt"/>
                <a:cs typeface="+mn-lt"/>
              </a:rPr>
              <a:t>inaccurately states or implies the non-bank is FDIC insured.</a:t>
            </a:r>
          </a:p>
          <a:p>
            <a:pPr marL="457200" indent="-457200">
              <a:buFont typeface="+mj-lt"/>
              <a:buAutoNum type="arabicPeriod" startAt="2"/>
            </a:pPr>
            <a:endParaRPr lang="en-US" sz="2600">
              <a:solidFill>
                <a:srgbClr val="002060"/>
              </a:solidFill>
              <a:latin typeface="Source Sans Pro"/>
              <a:ea typeface="+mn-lt"/>
              <a:cs typeface="+mn-lt"/>
            </a:endParaRPr>
          </a:p>
          <a:p>
            <a:pPr marL="457200" indent="-457200">
              <a:buFont typeface="+mj-lt"/>
              <a:buAutoNum type="arabicPeriod" startAt="2"/>
            </a:pPr>
            <a:r>
              <a:rPr lang="en-US" sz="2600">
                <a:solidFill>
                  <a:srgbClr val="002060"/>
                </a:solidFill>
                <a:latin typeface="Source Sans Pro"/>
                <a:ea typeface="+mn-lt"/>
                <a:cs typeface="+mn-lt"/>
              </a:rPr>
              <a:t>A non-bank makes a statement regarding deposit insurance, </a:t>
            </a:r>
            <a:r>
              <a:rPr lang="en-US" sz="2600" b="1">
                <a:solidFill>
                  <a:srgbClr val="002060"/>
                </a:solidFill>
                <a:latin typeface="Source Sans Pro"/>
                <a:ea typeface="+mn-lt"/>
                <a:cs typeface="+mn-lt"/>
              </a:rPr>
              <a:t>but fails to state</a:t>
            </a:r>
            <a:r>
              <a:rPr lang="en-US" sz="2600">
                <a:solidFill>
                  <a:srgbClr val="002060"/>
                </a:solidFill>
                <a:latin typeface="Source Sans Pro"/>
                <a:ea typeface="+mn-lt"/>
                <a:cs typeface="+mn-lt"/>
              </a:rPr>
              <a:t> that it is itself </a:t>
            </a:r>
            <a:r>
              <a:rPr lang="en-US" sz="2600" b="1">
                <a:solidFill>
                  <a:srgbClr val="002060"/>
                </a:solidFill>
                <a:latin typeface="Source Sans Pro"/>
                <a:ea typeface="+mn-lt"/>
                <a:cs typeface="+mn-lt"/>
              </a:rPr>
              <a:t>not FDIC-insured</a:t>
            </a:r>
            <a:r>
              <a:rPr lang="en-US" sz="2600">
                <a:solidFill>
                  <a:srgbClr val="002060"/>
                </a:solidFill>
                <a:latin typeface="Source Sans Pro"/>
                <a:ea typeface="+mn-lt"/>
                <a:cs typeface="+mn-lt"/>
              </a:rPr>
              <a:t> and that deposit insurance applies </a:t>
            </a:r>
            <a:r>
              <a:rPr lang="en-US" sz="2600" b="1">
                <a:solidFill>
                  <a:srgbClr val="002060"/>
                </a:solidFill>
                <a:latin typeface="Source Sans Pro"/>
                <a:ea typeface="+mn-lt"/>
                <a:cs typeface="+mn-lt"/>
              </a:rPr>
              <a:t>only if an insured bank fails</a:t>
            </a:r>
            <a:r>
              <a:rPr lang="en-US" sz="2600">
                <a:solidFill>
                  <a:srgbClr val="002060"/>
                </a:solidFill>
                <a:latin typeface="Source Sans Pro"/>
                <a:ea typeface="+mn-lt"/>
                <a:cs typeface="+mn-lt"/>
              </a:rPr>
              <a:t>.</a:t>
            </a:r>
            <a:endParaRPr lang="en-US" sz="2600">
              <a:solidFill>
                <a:srgbClr val="000000"/>
              </a:solidFill>
              <a:latin typeface="Source Sans Pro"/>
              <a:ea typeface="Source Sans Pro"/>
            </a:endParaRPr>
          </a:p>
          <a:p>
            <a:pPr marL="856615" lvl="1" indent="-514350">
              <a:buFont typeface="+mj-lt"/>
              <a:buAutoNum type="arabicPeriod" startAt="3"/>
            </a:pPr>
            <a:endParaRPr lang="en-US" sz="2600">
              <a:solidFill>
                <a:srgbClr val="002060"/>
              </a:solidFill>
              <a:ea typeface="+mn-lt"/>
              <a:cs typeface="+mn-lt"/>
            </a:endParaRPr>
          </a:p>
          <a:p>
            <a:pPr marL="856615" lvl="1" indent="-514350">
              <a:buFont typeface="+mj-lt"/>
              <a:buAutoNum type="arabicPeriod" startAt="3"/>
            </a:pPr>
            <a:endParaRPr lang="en-US" sz="2600">
              <a:solidFill>
                <a:srgbClr val="002060"/>
              </a:solidFill>
              <a:ea typeface="+mn-lt"/>
              <a:cs typeface="+mn-lt"/>
            </a:endParaRPr>
          </a:p>
          <a:p>
            <a:pPr marL="342265" lvl="1" indent="0">
              <a:buNone/>
            </a:pPr>
            <a:endParaRPr lang="en-US" sz="2600">
              <a:solidFill>
                <a:srgbClr val="002060"/>
              </a:solidFill>
              <a:ea typeface="+mn-lt"/>
              <a:cs typeface="+mn-lt"/>
            </a:endParaRPr>
          </a:p>
        </p:txBody>
      </p:sp>
      <p:sp>
        <p:nvSpPr>
          <p:cNvPr id="3" name="Slide Number Placeholder 2">
            <a:extLst>
              <a:ext uri="{FF2B5EF4-FFF2-40B4-BE49-F238E27FC236}">
                <a16:creationId xmlns:a16="http://schemas.microsoft.com/office/drawing/2014/main" id="{AAE3A998-7A06-C895-F772-24C70DD900A5}"/>
              </a:ext>
            </a:extLst>
          </p:cNvPr>
          <p:cNvSpPr>
            <a:spLocks noGrp="1"/>
          </p:cNvSpPr>
          <p:nvPr>
            <p:ph type="sldNum" sz="quarter" idx="11"/>
          </p:nvPr>
        </p:nvSpPr>
        <p:spPr/>
        <p:txBody>
          <a:bodyPr/>
          <a:lstStyle/>
          <a:p>
            <a:fld id="{1267BF92-073C-4ECE-B084-A7F2B13135E2}" type="slidenum">
              <a:rPr lang="en-US" smtClean="0"/>
              <a:pPr/>
              <a:t>28</a:t>
            </a:fld>
            <a:endParaRPr lang="en-US"/>
          </a:p>
        </p:txBody>
      </p:sp>
    </p:spTree>
    <p:extLst>
      <p:ext uri="{BB962C8B-B14F-4D97-AF65-F5344CB8AC3E}">
        <p14:creationId xmlns:p14="http://schemas.microsoft.com/office/powerpoint/2010/main" val="321871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E196D4-443B-A1A7-DF9D-84D667CBAE2B}"/>
              </a:ext>
            </a:extLst>
          </p:cNvPr>
          <p:cNvSpPr>
            <a:spLocks noGrp="1"/>
          </p:cNvSpPr>
          <p:nvPr>
            <p:ph type="title"/>
          </p:nvPr>
        </p:nvSpPr>
        <p:spPr>
          <a:xfrm>
            <a:off x="838202" y="748553"/>
            <a:ext cx="10852971" cy="627864"/>
          </a:xfrm>
        </p:spPr>
        <p:txBody>
          <a:bodyPr/>
          <a:lstStyle/>
          <a:p>
            <a:r>
              <a:rPr lang="en-US" b="1">
                <a:solidFill>
                  <a:srgbClr val="002060"/>
                </a:solidFill>
                <a:latin typeface="Merriweather"/>
                <a:ea typeface="Source Sans Pro"/>
              </a:rPr>
              <a:t>Misrepresentations of Deposit Insurance (Cont’d).</a:t>
            </a:r>
            <a:r>
              <a:rPr lang="en-US" b="1">
                <a:solidFill>
                  <a:srgbClr val="000000"/>
                </a:solidFill>
                <a:latin typeface="Merriweather"/>
                <a:ea typeface="Source Sans Pro"/>
              </a:rPr>
              <a:t> </a:t>
            </a:r>
          </a:p>
        </p:txBody>
      </p:sp>
      <p:sp>
        <p:nvSpPr>
          <p:cNvPr id="4" name="Text Placeholder 3">
            <a:extLst>
              <a:ext uri="{FF2B5EF4-FFF2-40B4-BE49-F238E27FC236}">
                <a16:creationId xmlns:a16="http://schemas.microsoft.com/office/drawing/2014/main" id="{96FDC721-69F2-C788-30D7-5D7E536E9AEB}"/>
              </a:ext>
            </a:extLst>
          </p:cNvPr>
          <p:cNvSpPr>
            <a:spLocks noGrp="1"/>
          </p:cNvSpPr>
          <p:nvPr>
            <p:ph type="body" sz="quarter" idx="13"/>
          </p:nvPr>
        </p:nvSpPr>
        <p:spPr/>
        <p:txBody>
          <a:bodyPr vert="horz" lIns="91440" tIns="45720" rIns="91440" bIns="45720" rtlCol="0" anchor="t">
            <a:noAutofit/>
          </a:bodyPr>
          <a:lstStyle/>
          <a:p>
            <a:pPr marL="0" indent="0">
              <a:buNone/>
            </a:pPr>
            <a:r>
              <a:rPr lang="en-US" sz="2800" b="1">
                <a:solidFill>
                  <a:srgbClr val="002060"/>
                </a:solidFill>
                <a:latin typeface="Source Sans Pro"/>
                <a:ea typeface="Source Sans Pro"/>
              </a:rPr>
              <a:t>Part 328 Subpart B Violations </a:t>
            </a:r>
            <a:r>
              <a:rPr lang="en-US" sz="2800">
                <a:solidFill>
                  <a:srgbClr val="002060"/>
                </a:solidFill>
                <a:latin typeface="Source Sans Pro"/>
                <a:ea typeface="Source Sans Pro"/>
              </a:rPr>
              <a:t>(cont’d):</a:t>
            </a:r>
            <a:endParaRPr lang="en-US" sz="2800">
              <a:solidFill>
                <a:srgbClr val="002060"/>
              </a:solidFill>
            </a:endParaRPr>
          </a:p>
          <a:p>
            <a:pPr marL="456565" lvl="1" indent="0">
              <a:buNone/>
            </a:pPr>
            <a:endParaRPr lang="en-US" sz="2600">
              <a:solidFill>
                <a:srgbClr val="002060"/>
              </a:solidFill>
              <a:latin typeface="Source Sans Pro"/>
              <a:ea typeface="+mn-lt"/>
              <a:cs typeface="+mn-lt"/>
            </a:endParaRPr>
          </a:p>
          <a:p>
            <a:pPr marL="513726" indent="-514350">
              <a:buFont typeface="+mj-lt"/>
              <a:buAutoNum type="arabicPeriod" startAt="4"/>
            </a:pPr>
            <a:r>
              <a:rPr lang="en-US" sz="2600">
                <a:solidFill>
                  <a:srgbClr val="002060"/>
                </a:solidFill>
                <a:ea typeface="+mn-lt"/>
                <a:cs typeface="+mn-lt"/>
              </a:rPr>
              <a:t>A non-bank makes a statement that represents or implies that an advertised product is insured or guaranteed by the FDIC, but fails to </a:t>
            </a:r>
            <a:r>
              <a:rPr lang="en-US" sz="2600" b="1">
                <a:solidFill>
                  <a:srgbClr val="002060"/>
                </a:solidFill>
                <a:ea typeface="+mn-lt"/>
                <a:cs typeface="+mn-lt"/>
              </a:rPr>
              <a:t>clearly and conspicuously identify the IDI(s) that (directly or indirectly) may hold customer funds</a:t>
            </a:r>
            <a:r>
              <a:rPr lang="en-US" sz="2600">
                <a:solidFill>
                  <a:srgbClr val="002060"/>
                </a:solidFill>
                <a:ea typeface="+mn-lt"/>
                <a:cs typeface="+mn-lt"/>
              </a:rPr>
              <a:t>.  </a:t>
            </a:r>
          </a:p>
          <a:p>
            <a:pPr marL="513726" indent="-514350">
              <a:buFont typeface="+mj-lt"/>
              <a:buAutoNum type="arabicPeriod" startAt="4"/>
            </a:pPr>
            <a:endParaRPr lang="en-US" sz="2600">
              <a:solidFill>
                <a:srgbClr val="002060"/>
              </a:solidFill>
              <a:latin typeface="Source Sans Pro"/>
              <a:ea typeface="+mn-lt"/>
              <a:cs typeface="+mn-lt"/>
            </a:endParaRPr>
          </a:p>
          <a:p>
            <a:pPr marL="513726" indent="-514350">
              <a:buFont typeface="+mj-lt"/>
              <a:buAutoNum type="arabicPeriod" startAt="4"/>
            </a:pPr>
            <a:r>
              <a:rPr lang="en-US" sz="2600">
                <a:solidFill>
                  <a:srgbClr val="002060"/>
                </a:solidFill>
                <a:latin typeface="Source Sans Pro"/>
                <a:ea typeface="+mn-lt"/>
                <a:cs typeface="+mn-lt"/>
              </a:rPr>
              <a:t>A person makes statements regarding pass-through deposit insurance for its customers’ funds, but fails to state clearly and conspicuously that </a:t>
            </a:r>
            <a:r>
              <a:rPr lang="en-US" sz="2600" b="1">
                <a:solidFill>
                  <a:srgbClr val="002060"/>
                </a:solidFill>
                <a:latin typeface="Source Sans Pro"/>
                <a:ea typeface="+mn-lt"/>
                <a:cs typeface="+mn-lt"/>
              </a:rPr>
              <a:t>certain conditions </a:t>
            </a:r>
            <a:r>
              <a:rPr lang="en-US" sz="2600">
                <a:solidFill>
                  <a:srgbClr val="002060"/>
                </a:solidFill>
                <a:latin typeface="Source Sans Pro"/>
                <a:ea typeface="+mn-lt"/>
                <a:cs typeface="+mn-lt"/>
              </a:rPr>
              <a:t>must be satisfied for pass-through deposit insurance coverage to apply.  </a:t>
            </a:r>
          </a:p>
        </p:txBody>
      </p:sp>
      <p:sp>
        <p:nvSpPr>
          <p:cNvPr id="3" name="Slide Number Placeholder 2">
            <a:extLst>
              <a:ext uri="{FF2B5EF4-FFF2-40B4-BE49-F238E27FC236}">
                <a16:creationId xmlns:a16="http://schemas.microsoft.com/office/drawing/2014/main" id="{AAE3A998-7A06-C895-F772-24C70DD900A5}"/>
              </a:ext>
            </a:extLst>
          </p:cNvPr>
          <p:cNvSpPr>
            <a:spLocks noGrp="1"/>
          </p:cNvSpPr>
          <p:nvPr>
            <p:ph type="sldNum" sz="quarter" idx="11"/>
          </p:nvPr>
        </p:nvSpPr>
        <p:spPr/>
        <p:txBody>
          <a:bodyPr/>
          <a:lstStyle/>
          <a:p>
            <a:fld id="{1267BF92-073C-4ECE-B084-A7F2B13135E2}" type="slidenum">
              <a:rPr lang="en-US" smtClean="0"/>
              <a:pPr/>
              <a:t>29</a:t>
            </a:fld>
            <a:endParaRPr lang="en-US"/>
          </a:p>
        </p:txBody>
      </p:sp>
    </p:spTree>
    <p:extLst>
      <p:ext uri="{BB962C8B-B14F-4D97-AF65-F5344CB8AC3E}">
        <p14:creationId xmlns:p14="http://schemas.microsoft.com/office/powerpoint/2010/main" val="394943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748553"/>
            <a:ext cx="4610878" cy="627864"/>
          </a:xfrm>
          <a:noFill/>
          <a:ln w="22225">
            <a:solidFill>
              <a:schemeClr val="accent2"/>
            </a:solidFill>
          </a:ln>
        </p:spPr>
        <p:txBody>
          <a:bodyPr vert="horz" wrap="none" lIns="182880" tIns="91440" rIns="182880" bIns="91440" rtlCol="0" anchor="b" anchorCtr="0">
            <a:spAutoFit/>
          </a:bodyPr>
          <a:lstStyle/>
          <a:p>
            <a:r>
              <a:rPr lang="en-US" sz="3200" b="1">
                <a:solidFill>
                  <a:srgbClr val="002060"/>
                </a:solidFill>
                <a:latin typeface="Merriweather"/>
                <a:ea typeface="Source Sans Pro"/>
              </a:rPr>
              <a:t>Topics to be Covered</a:t>
            </a:r>
          </a:p>
        </p:txBody>
      </p:sp>
      <p:sp>
        <p:nvSpPr>
          <p:cNvPr id="5" name="Text Placeholder 4"/>
          <p:cNvSpPr>
            <a:spLocks noGrp="1"/>
          </p:cNvSpPr>
          <p:nvPr>
            <p:ph type="body" sz="quarter" idx="13"/>
          </p:nvPr>
        </p:nvSpPr>
        <p:spPr>
          <a:xfrm>
            <a:off x="838202" y="1530647"/>
            <a:ext cx="10515600" cy="4546600"/>
          </a:xfrm>
        </p:spPr>
        <p:txBody>
          <a:bodyPr vert="horz" lIns="91440" tIns="45720" rIns="91440" bIns="45720" rtlCol="0" anchor="t">
            <a:normAutofit lnSpcReduction="10000"/>
          </a:bodyPr>
          <a:lstStyle/>
          <a:p>
            <a:r>
              <a:rPr lang="en-US" sz="3200" dirty="0">
                <a:solidFill>
                  <a:srgbClr val="002060"/>
                </a:solidFill>
                <a:latin typeface="Source Sans Pro"/>
                <a:ea typeface="Source Sans Pro"/>
              </a:rPr>
              <a:t>Overview </a:t>
            </a:r>
            <a:endParaRPr lang="en-US" dirty="0"/>
          </a:p>
          <a:p>
            <a:endParaRPr lang="en-US" sz="3200" dirty="0">
              <a:solidFill>
                <a:srgbClr val="002060"/>
              </a:solidFill>
            </a:endParaRPr>
          </a:p>
          <a:p>
            <a:r>
              <a:rPr lang="en-US" sz="3200" dirty="0">
                <a:solidFill>
                  <a:srgbClr val="002060"/>
                </a:solidFill>
                <a:latin typeface="Source Sans Pro"/>
                <a:ea typeface="Source Sans Pro"/>
              </a:rPr>
              <a:t>Description of Part 328, Subpart A Requirements (FDIC Official Signs)</a:t>
            </a:r>
          </a:p>
          <a:p>
            <a:endParaRPr lang="en-US" sz="3200" dirty="0">
              <a:solidFill>
                <a:srgbClr val="002060"/>
              </a:solidFill>
            </a:endParaRPr>
          </a:p>
          <a:p>
            <a:r>
              <a:rPr lang="en-US" sz="3200" dirty="0">
                <a:solidFill>
                  <a:srgbClr val="002060"/>
                </a:solidFill>
                <a:latin typeface="Source Sans Pro"/>
                <a:ea typeface="Source Sans Pro"/>
              </a:rPr>
              <a:t>Description of Part 328, Subpart B Prohibitions (Misrepresentations)</a:t>
            </a:r>
          </a:p>
          <a:p>
            <a:pPr marL="0" indent="0">
              <a:buNone/>
            </a:pPr>
            <a:endParaRPr lang="en-US" sz="3200" dirty="0">
              <a:solidFill>
                <a:srgbClr val="002060"/>
              </a:solidFill>
            </a:endParaRPr>
          </a:p>
          <a:p>
            <a:r>
              <a:rPr lang="en-US" sz="3200" dirty="0">
                <a:solidFill>
                  <a:srgbClr val="002060"/>
                </a:solidFill>
                <a:latin typeface="Source Sans Pro"/>
                <a:ea typeface="Source Sans Pro"/>
              </a:rPr>
              <a:t>Questions and Answers</a:t>
            </a:r>
          </a:p>
        </p:txBody>
      </p:sp>
      <p:sp>
        <p:nvSpPr>
          <p:cNvPr id="6" name="TextBox 5"/>
          <p:cNvSpPr txBox="1"/>
          <p:nvPr/>
        </p:nvSpPr>
        <p:spPr>
          <a:xfrm flipH="1">
            <a:off x="4495800" y="5892581"/>
            <a:ext cx="3749040" cy="369332"/>
          </a:xfrm>
          <a:prstGeom prst="rect">
            <a:avLst/>
          </a:prstGeom>
          <a:noFill/>
        </p:spPr>
        <p:txBody>
          <a:bodyPr wrap="square" rtlCol="0">
            <a:spAutoFit/>
          </a:bodyPr>
          <a:lstStyle/>
          <a:p>
            <a:r>
              <a:rPr lang="en-US">
                <a:solidFill>
                  <a:schemeClr val="bg1"/>
                </a:solidFill>
              </a:rPr>
              <a:t>NONPUBLIC//FDIC INTERNAL ONLY </a:t>
            </a:r>
          </a:p>
        </p:txBody>
      </p:sp>
      <p:sp>
        <p:nvSpPr>
          <p:cNvPr id="4" name="Slide Number Placeholder 3"/>
          <p:cNvSpPr>
            <a:spLocks noGrp="1"/>
          </p:cNvSpPr>
          <p:nvPr>
            <p:ph type="sldNum" sz="quarter" idx="11"/>
          </p:nvPr>
        </p:nvSpPr>
        <p:spPr/>
        <p:txBody>
          <a:bodyPr/>
          <a:lstStyle/>
          <a:p>
            <a:fld id="{1267BF92-073C-4ECE-B084-A7F2B13135E2}" type="slidenum">
              <a:rPr lang="en-US" smtClean="0"/>
              <a:pPr/>
              <a:t>3</a:t>
            </a:fld>
            <a:endParaRPr lang="en-US"/>
          </a:p>
        </p:txBody>
      </p:sp>
    </p:spTree>
    <p:extLst>
      <p:ext uri="{BB962C8B-B14F-4D97-AF65-F5344CB8AC3E}">
        <p14:creationId xmlns:p14="http://schemas.microsoft.com/office/powerpoint/2010/main" val="3649047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3D3BC1-6462-4D9B-570C-B33BA6751220}"/>
              </a:ext>
            </a:extLst>
          </p:cNvPr>
          <p:cNvSpPr>
            <a:spLocks noGrp="1"/>
          </p:cNvSpPr>
          <p:nvPr>
            <p:ph type="title"/>
          </p:nvPr>
        </p:nvSpPr>
        <p:spPr>
          <a:xfrm>
            <a:off x="770967" y="748553"/>
            <a:ext cx="9653925" cy="627864"/>
          </a:xfrm>
        </p:spPr>
        <p:txBody>
          <a:bodyPr/>
          <a:lstStyle/>
          <a:p>
            <a:r>
              <a:rPr lang="en-US" b="1" dirty="0">
                <a:solidFill>
                  <a:srgbClr val="002060"/>
                </a:solidFill>
                <a:latin typeface="Merriweather"/>
                <a:ea typeface="Source Sans Pro"/>
              </a:rPr>
              <a:t>Banks' Policies and Procedures Requirement</a:t>
            </a:r>
            <a:r>
              <a:rPr lang="en-US" b="1" dirty="0">
                <a:solidFill>
                  <a:srgbClr val="000000"/>
                </a:solidFill>
                <a:latin typeface="Merriweather"/>
                <a:ea typeface="Source Sans Pro"/>
              </a:rPr>
              <a:t> </a:t>
            </a:r>
            <a:endParaRPr lang="en-US" b="1" dirty="0">
              <a:solidFill>
                <a:srgbClr val="002060"/>
              </a:solidFill>
              <a:latin typeface="Merriweather"/>
              <a:ea typeface="Source Sans Pro"/>
            </a:endParaRPr>
          </a:p>
        </p:txBody>
      </p:sp>
      <p:sp>
        <p:nvSpPr>
          <p:cNvPr id="4" name="Text Placeholder 3">
            <a:extLst>
              <a:ext uri="{FF2B5EF4-FFF2-40B4-BE49-F238E27FC236}">
                <a16:creationId xmlns:a16="http://schemas.microsoft.com/office/drawing/2014/main" id="{42FAA9D4-2065-CE63-E5AF-4231446F6311}"/>
              </a:ext>
            </a:extLst>
          </p:cNvPr>
          <p:cNvSpPr>
            <a:spLocks noGrp="1"/>
          </p:cNvSpPr>
          <p:nvPr>
            <p:ph type="body" sz="quarter" idx="13"/>
          </p:nvPr>
        </p:nvSpPr>
        <p:spPr/>
        <p:txBody>
          <a:bodyPr vert="horz" lIns="91440" tIns="45720" rIns="91440" bIns="45720" rtlCol="0" anchor="t">
            <a:normAutofit fontScale="92500" lnSpcReduction="10000"/>
          </a:bodyPr>
          <a:lstStyle/>
          <a:p>
            <a:r>
              <a:rPr lang="en-US">
                <a:solidFill>
                  <a:srgbClr val="002060"/>
                </a:solidFill>
                <a:latin typeface="Source Sans Pro"/>
                <a:ea typeface="Source Sans Pro"/>
              </a:rPr>
              <a:t>Under Subpart A, banks will be required to establish and maintain written policies and procedures addressing compliance with Part 328. </a:t>
            </a:r>
            <a:r>
              <a:rPr lang="en-US">
                <a:solidFill>
                  <a:srgbClr val="002060"/>
                </a:solidFill>
              </a:rPr>
              <a:t>Such policies and procedures must:</a:t>
            </a:r>
            <a:endParaRPr lang="en-US" i="1">
              <a:solidFill>
                <a:srgbClr val="002060"/>
              </a:solidFill>
              <a:latin typeface="Source Sans Pro"/>
              <a:ea typeface="Source Sans Pro"/>
            </a:endParaRPr>
          </a:p>
          <a:p>
            <a:endParaRPr lang="en-US">
              <a:solidFill>
                <a:srgbClr val="000000"/>
              </a:solidFill>
            </a:endParaRPr>
          </a:p>
          <a:p>
            <a:pPr marL="799465" lvl="1"/>
            <a:r>
              <a:rPr lang="en-US">
                <a:solidFill>
                  <a:srgbClr val="002060"/>
                </a:solidFill>
              </a:rPr>
              <a:t>Be commensurate with the nature, size, complexity, scope, and potential risk of the deposit-taking activities of the bank; and</a:t>
            </a:r>
            <a:endParaRPr lang="en-US">
              <a:solidFill>
                <a:srgbClr val="002060"/>
              </a:solidFill>
              <a:ea typeface="Source Sans Pro"/>
            </a:endParaRPr>
          </a:p>
          <a:p>
            <a:pPr marL="799465" lvl="1"/>
            <a:endParaRPr lang="en-US">
              <a:solidFill>
                <a:srgbClr val="000000"/>
              </a:solidFill>
              <a:ea typeface="Source Sans Pro"/>
            </a:endParaRPr>
          </a:p>
          <a:p>
            <a:pPr marL="799465" lvl="1"/>
            <a:r>
              <a:rPr lang="en-US">
                <a:solidFill>
                  <a:srgbClr val="002060"/>
                </a:solidFill>
              </a:rPr>
              <a:t>Include, as appropriate, provisions related to activities of persons (third parties) that </a:t>
            </a:r>
          </a:p>
          <a:p>
            <a:pPr marL="1370953" lvl="2" indent="-457200">
              <a:buFont typeface="+mj-lt"/>
              <a:buAutoNum type="arabicPeriod"/>
            </a:pPr>
            <a:r>
              <a:rPr lang="en-US">
                <a:solidFill>
                  <a:srgbClr val="002060"/>
                </a:solidFill>
              </a:rPr>
              <a:t>Provide deposit-related services to the bank, or </a:t>
            </a:r>
          </a:p>
          <a:p>
            <a:pPr marL="1370953" lvl="2" indent="-457200">
              <a:buFont typeface="+mj-lt"/>
              <a:buAutoNum type="arabicPeriod"/>
            </a:pPr>
            <a:r>
              <a:rPr lang="en-US">
                <a:solidFill>
                  <a:srgbClr val="002060"/>
                </a:solidFill>
              </a:rPr>
              <a:t>Offer the bank's deposit-related products or services to other parties. </a:t>
            </a:r>
          </a:p>
          <a:p>
            <a:pPr marL="342276"/>
            <a:endParaRPr lang="en-US">
              <a:solidFill>
                <a:srgbClr val="002060"/>
              </a:solidFill>
            </a:endParaRPr>
          </a:p>
          <a:p>
            <a:pPr marL="342276"/>
            <a:r>
              <a:rPr lang="en-US">
                <a:solidFill>
                  <a:srgbClr val="002060"/>
                </a:solidFill>
              </a:rPr>
              <a:t>This requirement is c</a:t>
            </a:r>
            <a:r>
              <a:rPr lang="en-US">
                <a:solidFill>
                  <a:srgbClr val="002060"/>
                </a:solidFill>
                <a:latin typeface="Source Sans Pro"/>
                <a:ea typeface="Source Sans Pro"/>
              </a:rPr>
              <a:t>onsistent with the </a:t>
            </a:r>
            <a:r>
              <a:rPr lang="en-US" i="1">
                <a:solidFill>
                  <a:srgbClr val="002060"/>
                </a:solidFill>
                <a:latin typeface="Source Sans Pro"/>
                <a:ea typeface="Source Sans Pro"/>
                <a:cs typeface="Calibri"/>
              </a:rPr>
              <a:t>Interagency Guidance on Third-Party Relationships: Risk Management</a:t>
            </a:r>
            <a:r>
              <a:rPr lang="en-US">
                <a:solidFill>
                  <a:srgbClr val="002060"/>
                </a:solidFill>
                <a:ea typeface="+mn-lt"/>
                <a:cs typeface="+mn-lt"/>
              </a:rPr>
              <a:t> (</a:t>
            </a:r>
            <a:r>
              <a:rPr lang="en-US">
                <a:solidFill>
                  <a:srgbClr val="000000"/>
                </a:solidFill>
                <a:ea typeface="+mn-lt"/>
                <a:cs typeface="+mn-lt"/>
                <a:hlinkClick r:id="rId3"/>
              </a:rPr>
              <a:t>FIL-29-2023</a:t>
            </a:r>
            <a:r>
              <a:rPr lang="en-US">
                <a:solidFill>
                  <a:srgbClr val="002060"/>
                </a:solidFill>
                <a:ea typeface="+mn-lt"/>
                <a:cs typeface="+mn-lt"/>
              </a:rPr>
              <a:t>).</a:t>
            </a:r>
            <a:endParaRPr lang="en-US">
              <a:solidFill>
                <a:srgbClr val="002060"/>
              </a:solidFill>
              <a:ea typeface="Source Sans Pro"/>
            </a:endParaRPr>
          </a:p>
          <a:p>
            <a:endParaRPr lang="en-US"/>
          </a:p>
        </p:txBody>
      </p:sp>
      <p:sp>
        <p:nvSpPr>
          <p:cNvPr id="3" name="Slide Number Placeholder 2">
            <a:extLst>
              <a:ext uri="{FF2B5EF4-FFF2-40B4-BE49-F238E27FC236}">
                <a16:creationId xmlns:a16="http://schemas.microsoft.com/office/drawing/2014/main" id="{79F0797C-3434-28D9-80D7-866ED245755B}"/>
              </a:ext>
            </a:extLst>
          </p:cNvPr>
          <p:cNvSpPr>
            <a:spLocks noGrp="1"/>
          </p:cNvSpPr>
          <p:nvPr>
            <p:ph type="sldNum" sz="quarter" idx="11"/>
          </p:nvPr>
        </p:nvSpPr>
        <p:spPr/>
        <p:txBody>
          <a:bodyPr/>
          <a:lstStyle/>
          <a:p>
            <a:fld id="{1267BF92-073C-4ECE-B084-A7F2B13135E2}" type="slidenum">
              <a:rPr lang="en-US" smtClean="0"/>
              <a:pPr/>
              <a:t>30</a:t>
            </a:fld>
            <a:endParaRPr lang="en-US"/>
          </a:p>
        </p:txBody>
      </p:sp>
    </p:spTree>
    <p:extLst>
      <p:ext uri="{BB962C8B-B14F-4D97-AF65-F5344CB8AC3E}">
        <p14:creationId xmlns:p14="http://schemas.microsoft.com/office/powerpoint/2010/main" val="2439093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2" y="623904"/>
            <a:ext cx="5548635" cy="627864"/>
          </a:xfrm>
        </p:spPr>
        <p:txBody>
          <a:bodyPr/>
          <a:lstStyle/>
          <a:p>
            <a:r>
              <a:rPr lang="en-US" b="1">
                <a:solidFill>
                  <a:srgbClr val="002060"/>
                </a:solidFill>
                <a:latin typeface="Merriweather"/>
              </a:rPr>
              <a:t>Part 328 Implementation</a:t>
            </a:r>
            <a:endParaRPr lang="en-US"/>
          </a:p>
        </p:txBody>
      </p:sp>
      <p:sp>
        <p:nvSpPr>
          <p:cNvPr id="4" name="Text Placeholder 3">
            <a:extLst>
              <a:ext uri="{FF2B5EF4-FFF2-40B4-BE49-F238E27FC236}">
                <a16:creationId xmlns:a16="http://schemas.microsoft.com/office/drawing/2014/main" id="{57C6E436-4DEE-BFE9-AFBD-3572DFDB8C10}"/>
              </a:ext>
            </a:extLst>
          </p:cNvPr>
          <p:cNvSpPr>
            <a:spLocks noGrp="1"/>
          </p:cNvSpPr>
          <p:nvPr>
            <p:ph type="body" sz="quarter" idx="13"/>
          </p:nvPr>
        </p:nvSpPr>
        <p:spPr/>
        <p:txBody>
          <a:bodyPr vert="horz" lIns="91440" tIns="45720" rIns="91440" bIns="45720" rtlCol="0" anchor="t">
            <a:normAutofit/>
          </a:bodyPr>
          <a:lstStyle/>
          <a:p>
            <a:r>
              <a:rPr lang="en-US">
                <a:solidFill>
                  <a:srgbClr val="002060"/>
                </a:solidFill>
                <a:latin typeface="Source Sans Pro"/>
                <a:ea typeface="Source Sans Pro"/>
              </a:rPr>
              <a:t>Compliance Date - January 1, 2025:</a:t>
            </a:r>
          </a:p>
          <a:p>
            <a:pPr marL="799465"/>
            <a:endParaRPr lang="en-US">
              <a:solidFill>
                <a:srgbClr val="002060"/>
              </a:solidFill>
              <a:ea typeface="Source Sans Pro"/>
            </a:endParaRPr>
          </a:p>
          <a:p>
            <a:pPr marL="799465" lvl="1"/>
            <a:r>
              <a:rPr lang="en-US">
                <a:solidFill>
                  <a:srgbClr val="002060"/>
                </a:solidFill>
                <a:ea typeface="Source Sans Pro"/>
              </a:rPr>
              <a:t>Four banker seminars in 2024 for Part 328 stakeholders, with question and answer sessions.  </a:t>
            </a:r>
          </a:p>
          <a:p>
            <a:pPr marL="799465" lvl="1"/>
            <a:endParaRPr lang="en-US">
              <a:solidFill>
                <a:srgbClr val="002060"/>
              </a:solidFill>
              <a:ea typeface="Source Sans Pro"/>
            </a:endParaRPr>
          </a:p>
          <a:p>
            <a:pPr marL="799465" lvl="1"/>
            <a:r>
              <a:rPr lang="en-US">
                <a:solidFill>
                  <a:srgbClr val="002060"/>
                </a:solidFill>
                <a:ea typeface="Source Sans Pro"/>
              </a:rPr>
              <a:t>FDIC staff responding to questions from the bankers, industry groups, and the public.</a:t>
            </a:r>
            <a:endParaRPr lang="en-US">
              <a:solidFill>
                <a:srgbClr val="002060"/>
              </a:solidFill>
            </a:endParaRPr>
          </a:p>
        </p:txBody>
      </p:sp>
      <p:sp>
        <p:nvSpPr>
          <p:cNvPr id="3" name="Slide Number Placeholder 2">
            <a:extLst>
              <a:ext uri="{FF2B5EF4-FFF2-40B4-BE49-F238E27FC236}">
                <a16:creationId xmlns:a16="http://schemas.microsoft.com/office/drawing/2014/main" id="{F552A7E3-C6A0-FAEF-27C9-3BA9CDA61F3F}"/>
              </a:ext>
            </a:extLst>
          </p:cNvPr>
          <p:cNvSpPr>
            <a:spLocks noGrp="1"/>
          </p:cNvSpPr>
          <p:nvPr>
            <p:ph type="sldNum" sz="quarter" idx="11"/>
          </p:nvPr>
        </p:nvSpPr>
        <p:spPr/>
        <p:txBody>
          <a:bodyPr/>
          <a:lstStyle/>
          <a:p>
            <a:fld id="{1267BF92-073C-4ECE-B084-A7F2B13135E2}" type="slidenum">
              <a:rPr lang="en-US" smtClean="0"/>
              <a:pPr/>
              <a:t>31</a:t>
            </a:fld>
            <a:endParaRPr lang="en-US"/>
          </a:p>
        </p:txBody>
      </p:sp>
    </p:spTree>
    <p:extLst>
      <p:ext uri="{BB962C8B-B14F-4D97-AF65-F5344CB8AC3E}">
        <p14:creationId xmlns:p14="http://schemas.microsoft.com/office/powerpoint/2010/main" val="168737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2" y="305355"/>
            <a:ext cx="10222991" cy="1071062"/>
          </a:xfrm>
        </p:spPr>
        <p:txBody>
          <a:bodyPr/>
          <a:lstStyle/>
          <a:p>
            <a:r>
              <a:rPr lang="en-US" b="1">
                <a:solidFill>
                  <a:srgbClr val="002060"/>
                </a:solidFill>
                <a:latin typeface="Merriweather"/>
                <a:ea typeface="Source Sans Pro"/>
              </a:rPr>
              <a:t>Part 328 Webinar for Bank Officers, Employees, </a:t>
            </a:r>
            <a:br>
              <a:rPr lang="en-US" b="1">
                <a:solidFill>
                  <a:srgbClr val="002060"/>
                </a:solidFill>
                <a:latin typeface="Merriweather"/>
                <a:ea typeface="Source Sans Pro"/>
              </a:rPr>
            </a:br>
            <a:r>
              <a:rPr lang="en-US" b="1">
                <a:solidFill>
                  <a:srgbClr val="002060"/>
                </a:solidFill>
                <a:latin typeface="Merriweather"/>
                <a:ea typeface="Source Sans Pro"/>
              </a:rPr>
              <a:t>and Other Stakeholders</a:t>
            </a:r>
          </a:p>
        </p:txBody>
      </p:sp>
      <p:sp>
        <p:nvSpPr>
          <p:cNvPr id="4" name="Text Placeholder 3">
            <a:extLst>
              <a:ext uri="{FF2B5EF4-FFF2-40B4-BE49-F238E27FC236}">
                <a16:creationId xmlns:a16="http://schemas.microsoft.com/office/drawing/2014/main" id="{EDAF0A12-62AF-3F38-93C4-C105B2E4C949}"/>
              </a:ext>
            </a:extLst>
          </p:cNvPr>
          <p:cNvSpPr>
            <a:spLocks noGrp="1"/>
          </p:cNvSpPr>
          <p:nvPr>
            <p:ph type="body" sz="quarter" idx="13"/>
          </p:nvPr>
        </p:nvSpPr>
        <p:spPr/>
        <p:txBody>
          <a:bodyPr vert="horz" lIns="91440" tIns="45720" rIns="91440" bIns="45720" rtlCol="0" anchor="t">
            <a:normAutofit/>
          </a:bodyPr>
          <a:lstStyle/>
          <a:p>
            <a:endParaRPr lang="en-US"/>
          </a:p>
          <a:p>
            <a:endParaRPr lang="en-US"/>
          </a:p>
          <a:p>
            <a:endParaRPr lang="en-US"/>
          </a:p>
          <a:p>
            <a:endParaRPr lang="en-US"/>
          </a:p>
          <a:p>
            <a:pPr marL="0" indent="0" algn="ctr">
              <a:buNone/>
            </a:pPr>
            <a:r>
              <a:rPr lang="en-US" sz="2800">
                <a:solidFill>
                  <a:srgbClr val="002060"/>
                </a:solidFill>
                <a:latin typeface="Source Sans Pro"/>
                <a:ea typeface="Source Sans Pro"/>
              </a:rPr>
              <a:t>Questions? </a:t>
            </a:r>
          </a:p>
          <a:p>
            <a:endParaRPr lang="en-US"/>
          </a:p>
          <a:p>
            <a:endParaRPr lang="en-US"/>
          </a:p>
          <a:p>
            <a:endParaRPr lang="en-US">
              <a:latin typeface="Source Sans Pro"/>
              <a:ea typeface="Source Sans Pro"/>
            </a:endParaRPr>
          </a:p>
          <a:p>
            <a:pPr marL="0" indent="0" algn="ctr">
              <a:buNone/>
            </a:pPr>
            <a:r>
              <a:rPr lang="en-US">
                <a:latin typeface="Source Sans Pro"/>
                <a:ea typeface="Source Sans Pro"/>
                <a:hlinkClick r:id="rId3"/>
              </a:rPr>
              <a:t>DepositInsuranceBank@FDIC.gov</a:t>
            </a:r>
            <a:endParaRPr lang="en-US">
              <a:hlinkClick r:id="rId3"/>
            </a:endParaRPr>
          </a:p>
        </p:txBody>
      </p:sp>
      <p:sp>
        <p:nvSpPr>
          <p:cNvPr id="3" name="Slide Number Placeholder 2">
            <a:extLst>
              <a:ext uri="{FF2B5EF4-FFF2-40B4-BE49-F238E27FC236}">
                <a16:creationId xmlns:a16="http://schemas.microsoft.com/office/drawing/2014/main" id="{07EE0AF8-1646-F0AA-1085-E6B1BFAAA369}"/>
              </a:ext>
            </a:extLst>
          </p:cNvPr>
          <p:cNvSpPr>
            <a:spLocks noGrp="1"/>
          </p:cNvSpPr>
          <p:nvPr>
            <p:ph type="sldNum" sz="quarter" idx="11"/>
          </p:nvPr>
        </p:nvSpPr>
        <p:spPr/>
        <p:txBody>
          <a:bodyPr/>
          <a:lstStyle/>
          <a:p>
            <a:fld id="{1267BF92-073C-4ECE-B084-A7F2B13135E2}" type="slidenum">
              <a:rPr lang="en-US" smtClean="0"/>
              <a:pPr/>
              <a:t>32</a:t>
            </a:fld>
            <a:endParaRPr lang="en-US"/>
          </a:p>
        </p:txBody>
      </p:sp>
    </p:spTree>
    <p:extLst>
      <p:ext uri="{BB962C8B-B14F-4D97-AF65-F5344CB8AC3E}">
        <p14:creationId xmlns:p14="http://schemas.microsoft.com/office/powerpoint/2010/main" val="292503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155EB4-F510-078D-F45C-8CA3E05FD81D}"/>
              </a:ext>
            </a:extLst>
          </p:cNvPr>
          <p:cNvSpPr>
            <a:spLocks noGrp="1"/>
          </p:cNvSpPr>
          <p:nvPr>
            <p:ph type="title"/>
          </p:nvPr>
        </p:nvSpPr>
        <p:spPr>
          <a:xfrm>
            <a:off x="502026" y="569259"/>
            <a:ext cx="11497378" cy="627864"/>
          </a:xfrm>
        </p:spPr>
        <p:txBody>
          <a:bodyPr/>
          <a:lstStyle/>
          <a:p>
            <a:r>
              <a:rPr lang="en-US" b="1">
                <a:solidFill>
                  <a:srgbClr val="002060"/>
                </a:solidFill>
                <a:latin typeface="Merriweather"/>
                <a:ea typeface="Source Sans Pro"/>
              </a:rPr>
              <a:t>Maintaining Public Confidence in our Banking System</a:t>
            </a:r>
            <a:endParaRPr lang="en-US">
              <a:solidFill>
                <a:srgbClr val="002060"/>
              </a:solidFill>
              <a:latin typeface="Merriweather"/>
            </a:endParaRPr>
          </a:p>
        </p:txBody>
      </p:sp>
      <p:sp>
        <p:nvSpPr>
          <p:cNvPr id="4" name="Text Placeholder 3">
            <a:extLst>
              <a:ext uri="{FF2B5EF4-FFF2-40B4-BE49-F238E27FC236}">
                <a16:creationId xmlns:a16="http://schemas.microsoft.com/office/drawing/2014/main" id="{FACA5BC4-C519-D735-82B3-A7150C07DEE2}"/>
              </a:ext>
            </a:extLst>
          </p:cNvPr>
          <p:cNvSpPr>
            <a:spLocks noGrp="1"/>
          </p:cNvSpPr>
          <p:nvPr>
            <p:ph type="body" sz="quarter" idx="13"/>
          </p:nvPr>
        </p:nvSpPr>
        <p:spPr>
          <a:xfrm>
            <a:off x="838200" y="1473200"/>
            <a:ext cx="6493476" cy="4546600"/>
          </a:xfrm>
        </p:spPr>
        <p:txBody>
          <a:bodyPr vert="horz" lIns="91440" tIns="45720" rIns="91440" bIns="45720" rtlCol="0" anchor="t">
            <a:normAutofit/>
          </a:bodyPr>
          <a:lstStyle/>
          <a:p>
            <a:r>
              <a:rPr lang="en-US" sz="2200">
                <a:solidFill>
                  <a:srgbClr val="002060"/>
                </a:solidFill>
                <a:latin typeface="Source Sans Pro"/>
                <a:ea typeface="Source Sans Pro"/>
              </a:rPr>
              <a:t>The FDIC’s mission is to maintain stability and public confidence in the nation's financial system by, among other priorities, insuring bank deposits. </a:t>
            </a:r>
            <a:endParaRPr lang="en-US">
              <a:solidFill>
                <a:srgbClr val="002060"/>
              </a:solidFill>
            </a:endParaRPr>
          </a:p>
          <a:p>
            <a:pPr marL="0" indent="0">
              <a:buNone/>
            </a:pPr>
            <a:endParaRPr lang="en-US" sz="2200">
              <a:solidFill>
                <a:srgbClr val="002060"/>
              </a:solidFill>
              <a:latin typeface="Arial"/>
              <a:cs typeface="Arial"/>
            </a:endParaRPr>
          </a:p>
          <a:p>
            <a:r>
              <a:rPr lang="en-US" sz="2200">
                <a:solidFill>
                  <a:srgbClr val="002060"/>
                </a:solidFill>
                <a:latin typeface="Source Sans Pro"/>
                <a:ea typeface="Source Sans Pro"/>
              </a:rPr>
              <a:t>The FDIC has helped to maintain public confidence in the nation's banking system in times of financial turmoil, including the 2008 financial crisis, the Covid-19 pandemic, and most recently, when large regional banks failed in the first half of 2023.</a:t>
            </a:r>
          </a:p>
          <a:p>
            <a:pPr marL="0" indent="0">
              <a:buNone/>
            </a:pPr>
            <a:endParaRPr lang="en-US" sz="2200">
              <a:solidFill>
                <a:srgbClr val="002060"/>
              </a:solidFill>
              <a:latin typeface="Source Sans Pro"/>
              <a:ea typeface="Source Sans Pro"/>
            </a:endParaRPr>
          </a:p>
          <a:p>
            <a:r>
              <a:rPr lang="en-US" sz="2200">
                <a:solidFill>
                  <a:srgbClr val="002060"/>
                </a:solidFill>
                <a:latin typeface="Source Sans Pro"/>
                <a:ea typeface="Source Sans Pro"/>
              </a:rPr>
              <a:t>FDIC sign and advertising statement requirements for insured banks date back to the Banking Act of 1935.</a:t>
            </a:r>
          </a:p>
          <a:p>
            <a:endParaRPr lang="en-US" sz="2200">
              <a:solidFill>
                <a:srgbClr val="181717"/>
              </a:solidFill>
              <a:latin typeface="Source Sans Pro"/>
              <a:ea typeface="Source Sans Pro"/>
            </a:endParaRPr>
          </a:p>
          <a:p>
            <a:endParaRPr lang="en-US" sz="2200">
              <a:solidFill>
                <a:srgbClr val="181717"/>
              </a:solidFill>
              <a:latin typeface="Source Sans Pro"/>
              <a:ea typeface="Source Sans Pro"/>
            </a:endParaRPr>
          </a:p>
        </p:txBody>
      </p:sp>
      <p:pic>
        <p:nvPicPr>
          <p:cNvPr id="6" name="Picture 5" descr="FDIC Official Sign. FDIC. Backed by the full faith and credit of the united states government. Each depositor insured to at least $250,000. Federal Deposit Insurance Corporation." title="FDIC Official Sign ">
            <a:extLst>
              <a:ext uri="{FF2B5EF4-FFF2-40B4-BE49-F238E27FC236}">
                <a16:creationId xmlns:a16="http://schemas.microsoft.com/office/drawing/2014/main" id="{A7E8B52D-C8F7-0C83-8A6E-735134E51F6A}"/>
              </a:ext>
            </a:extLst>
          </p:cNvPr>
          <p:cNvPicPr>
            <a:picLocks noChangeAspect="1"/>
          </p:cNvPicPr>
          <p:nvPr/>
        </p:nvPicPr>
        <p:blipFill>
          <a:blip r:embed="rId3"/>
          <a:stretch>
            <a:fillRect/>
          </a:stretch>
        </p:blipFill>
        <p:spPr>
          <a:xfrm>
            <a:off x="7242417" y="1587685"/>
            <a:ext cx="4464810" cy="1913396"/>
          </a:xfrm>
          <a:prstGeom prst="rect">
            <a:avLst/>
          </a:prstGeom>
        </p:spPr>
      </p:pic>
      <p:pic>
        <p:nvPicPr>
          <p:cNvPr id="7" name="Picture 6" descr="FDIC Advertising Statement. Member FDIC" title="FDIC Advertising Statement"/>
          <p:cNvPicPr>
            <a:picLocks noChangeAspect="1"/>
          </p:cNvPicPr>
          <p:nvPr/>
        </p:nvPicPr>
        <p:blipFill>
          <a:blip r:embed="rId4"/>
          <a:stretch>
            <a:fillRect/>
          </a:stretch>
        </p:blipFill>
        <p:spPr>
          <a:xfrm>
            <a:off x="8167835" y="4229583"/>
            <a:ext cx="2987299" cy="1731414"/>
          </a:xfrm>
          <a:prstGeom prst="rect">
            <a:avLst/>
          </a:prstGeom>
        </p:spPr>
      </p:pic>
      <p:sp>
        <p:nvSpPr>
          <p:cNvPr id="3" name="Slide Number Placeholder 2">
            <a:extLst>
              <a:ext uri="{FF2B5EF4-FFF2-40B4-BE49-F238E27FC236}">
                <a16:creationId xmlns:a16="http://schemas.microsoft.com/office/drawing/2014/main" id="{0100EB61-5FB5-62F2-1497-5C392946A3B0}"/>
              </a:ext>
            </a:extLst>
          </p:cNvPr>
          <p:cNvSpPr>
            <a:spLocks noGrp="1"/>
          </p:cNvSpPr>
          <p:nvPr>
            <p:ph type="sldNum" sz="quarter" idx="11"/>
          </p:nvPr>
        </p:nvSpPr>
        <p:spPr/>
        <p:txBody>
          <a:bodyPr/>
          <a:lstStyle/>
          <a:p>
            <a:fld id="{1267BF92-073C-4ECE-B084-A7F2B13135E2}" type="slidenum">
              <a:rPr lang="en-US" smtClean="0"/>
              <a:pPr/>
              <a:t>4</a:t>
            </a:fld>
            <a:endParaRPr lang="en-US"/>
          </a:p>
        </p:txBody>
      </p:sp>
    </p:spTree>
    <p:extLst>
      <p:ext uri="{BB962C8B-B14F-4D97-AF65-F5344CB8AC3E}">
        <p14:creationId xmlns:p14="http://schemas.microsoft.com/office/powerpoint/2010/main" val="3465064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35" y="289594"/>
            <a:ext cx="11312741" cy="1071062"/>
          </a:xfrm>
          <a:noFill/>
          <a:ln w="22225">
            <a:solidFill>
              <a:schemeClr val="accent2"/>
            </a:solidFill>
          </a:ln>
        </p:spPr>
        <p:txBody>
          <a:bodyPr vert="horz" wrap="square" lIns="182880" tIns="91440" rIns="182880" bIns="91440" rtlCol="0" anchor="b" anchorCtr="0">
            <a:spAutoFit/>
          </a:bodyPr>
          <a:lstStyle/>
          <a:p>
            <a:r>
              <a:rPr lang="en-US" sz="3200" b="1">
                <a:solidFill>
                  <a:srgbClr val="002060"/>
                </a:solidFill>
                <a:latin typeface="Merriweather"/>
                <a:ea typeface="Source Sans Pro"/>
              </a:rPr>
              <a:t>Developments in Consumer Access to Financial Products</a:t>
            </a:r>
          </a:p>
        </p:txBody>
      </p:sp>
      <p:sp>
        <p:nvSpPr>
          <p:cNvPr id="3" name="Content Placeholder 2"/>
          <p:cNvSpPr>
            <a:spLocks noGrp="1"/>
          </p:cNvSpPr>
          <p:nvPr>
            <p:ph idx="1"/>
          </p:nvPr>
        </p:nvSpPr>
        <p:spPr>
          <a:xfrm>
            <a:off x="838202" y="1540043"/>
            <a:ext cx="10267948" cy="4636920"/>
          </a:xfrm>
        </p:spPr>
        <p:txBody>
          <a:bodyPr>
            <a:normAutofit fontScale="92500" lnSpcReduction="10000"/>
          </a:bodyPr>
          <a:lstStyle/>
          <a:p>
            <a:pPr marL="342900" indent="-342900" defTabSz="914377">
              <a:lnSpc>
                <a:spcPct val="120000"/>
              </a:lnSpc>
            </a:pPr>
            <a:r>
              <a:rPr lang="en-US" b="1">
                <a:solidFill>
                  <a:srgbClr val="002060"/>
                </a:solidFill>
                <a:ea typeface="Source Sans Pro"/>
              </a:rPr>
              <a:t>Banks’ ATMs and digital banking channels</a:t>
            </a:r>
            <a:r>
              <a:rPr lang="en-US">
                <a:solidFill>
                  <a:srgbClr val="002060"/>
                </a:solidFill>
                <a:ea typeface="Source Sans Pro"/>
              </a:rPr>
              <a:t> (website or mobile app) now serve as a digital teller window for many consumers.</a:t>
            </a:r>
          </a:p>
          <a:p>
            <a:pPr marL="342900" indent="-342900">
              <a:lnSpc>
                <a:spcPct val="120000"/>
              </a:lnSpc>
            </a:pPr>
            <a:r>
              <a:rPr lang="en-US" b="1">
                <a:solidFill>
                  <a:srgbClr val="002060"/>
                </a:solidFill>
                <a:ea typeface="Source Sans Pro"/>
              </a:rPr>
              <a:t>Bank branch</a:t>
            </a:r>
            <a:r>
              <a:rPr lang="en-US">
                <a:solidFill>
                  <a:srgbClr val="002060"/>
                </a:solidFill>
                <a:ea typeface="Source Sans Pro"/>
              </a:rPr>
              <a:t> layouts have evolved, including use of electronically-staffed kiosks, interactive ATMs, and teller-less cafés where deposits are accepted via tablets or ATMs.</a:t>
            </a:r>
          </a:p>
          <a:p>
            <a:pPr marL="342900" indent="-342900">
              <a:lnSpc>
                <a:spcPct val="120000"/>
              </a:lnSpc>
            </a:pPr>
            <a:r>
              <a:rPr lang="en-US" b="1">
                <a:solidFill>
                  <a:srgbClr val="002060"/>
                </a:solidFill>
                <a:ea typeface="Source Sans Pro"/>
              </a:rPr>
              <a:t>Growth in </a:t>
            </a:r>
            <a:r>
              <a:rPr lang="en-US" b="1" err="1">
                <a:solidFill>
                  <a:srgbClr val="002060"/>
                </a:solidFill>
                <a:ea typeface="Source Sans Pro"/>
              </a:rPr>
              <a:t>fintech</a:t>
            </a:r>
            <a:r>
              <a:rPr lang="en-US" b="1">
                <a:solidFill>
                  <a:srgbClr val="002060"/>
                </a:solidFill>
                <a:ea typeface="Source Sans Pro"/>
              </a:rPr>
              <a:t> companies offering new options for accessing financial products</a:t>
            </a:r>
            <a:r>
              <a:rPr lang="en-US">
                <a:solidFill>
                  <a:srgbClr val="002060"/>
                </a:solidFill>
                <a:ea typeface="Source Sans Pro"/>
              </a:rPr>
              <a:t> can blur the distinction between banks and non-banks, increasing the potential for consumer confusion regarding FDIC deposit insurance coverage.</a:t>
            </a:r>
            <a:endParaRPr lang="en-US" sz="3200">
              <a:solidFill>
                <a:srgbClr val="002060"/>
              </a:solidFill>
            </a:endParaRPr>
          </a:p>
          <a:p>
            <a:pPr marL="342900" indent="-342900" defTabSz="914377">
              <a:lnSpc>
                <a:spcPct val="120000"/>
              </a:lnSpc>
            </a:pPr>
            <a:r>
              <a:rPr lang="en-US" b="1">
                <a:solidFill>
                  <a:srgbClr val="002060"/>
                </a:solidFill>
                <a:ea typeface="Source Sans Pro"/>
              </a:rPr>
              <a:t>Deposits and non-deposit products offered through same banking channel</a:t>
            </a:r>
            <a:r>
              <a:rPr lang="en-US">
                <a:solidFill>
                  <a:srgbClr val="002060"/>
                </a:solidFill>
                <a:ea typeface="Source Sans Pro"/>
              </a:rPr>
              <a:t>. Increasingly broad array of financial products are offered through banking channels, including non-deposit products.</a:t>
            </a:r>
          </a:p>
        </p:txBody>
      </p:sp>
      <p:sp>
        <p:nvSpPr>
          <p:cNvPr id="4" name="Slide Number Placeholder 3"/>
          <p:cNvSpPr>
            <a:spLocks noGrp="1"/>
          </p:cNvSpPr>
          <p:nvPr>
            <p:ph type="sldNum" sz="quarter" idx="12"/>
          </p:nvPr>
        </p:nvSpPr>
        <p:spPr>
          <a:xfrm>
            <a:off x="9533468" y="6356350"/>
            <a:ext cx="1820332" cy="315383"/>
          </a:xfrm>
        </p:spPr>
        <p:txBody>
          <a:bodyPr/>
          <a:lstStyle/>
          <a:p>
            <a:pPr lvl="0" algn="r">
              <a:defRPr/>
            </a:pPr>
            <a:fld id="{AAA2CCE2-EF1E-474C-9648-A55B2F157C01}"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lvl="0" algn="r">
                <a:defRPr/>
              </a:pPr>
              <a:t>5</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Tree>
    <p:extLst>
      <p:ext uri="{BB962C8B-B14F-4D97-AF65-F5344CB8AC3E}">
        <p14:creationId xmlns:p14="http://schemas.microsoft.com/office/powerpoint/2010/main" val="29320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050" y="557061"/>
            <a:ext cx="11447686" cy="807913"/>
          </a:xfrm>
        </p:spPr>
        <p:txBody>
          <a:bodyPr/>
          <a:lstStyle/>
          <a:p>
            <a:r>
              <a:rPr lang="en-US" sz="2250" b="1">
                <a:solidFill>
                  <a:srgbClr val="002060"/>
                </a:solidFill>
                <a:latin typeface="Merriweather"/>
                <a:ea typeface="Source Sans Pro"/>
              </a:rPr>
              <a:t>FDIC Official Signs and Advertising Requirements, False Advertising, </a:t>
            </a:r>
            <a:r>
              <a:rPr lang="en-US" sz="2250" b="1">
                <a:latin typeface="Merriweather"/>
              </a:rPr>
              <a:t/>
            </a:r>
            <a:br>
              <a:rPr lang="en-US" sz="2250" b="1">
                <a:latin typeface="Merriweather"/>
              </a:rPr>
            </a:br>
            <a:r>
              <a:rPr lang="en-US" sz="2250" b="1">
                <a:solidFill>
                  <a:srgbClr val="002060"/>
                </a:solidFill>
                <a:latin typeface="Merriweather"/>
                <a:ea typeface="Source Sans Pro"/>
              </a:rPr>
              <a:t>Misrepresentation of Insured Status, and Misuse of the FDIC’s Name or Logo</a:t>
            </a:r>
          </a:p>
        </p:txBody>
      </p:sp>
      <p:sp>
        <p:nvSpPr>
          <p:cNvPr id="4" name="Text Placeholder 3"/>
          <p:cNvSpPr>
            <a:spLocks noGrp="1"/>
          </p:cNvSpPr>
          <p:nvPr>
            <p:ph type="body" sz="quarter" idx="13"/>
          </p:nvPr>
        </p:nvSpPr>
        <p:spPr>
          <a:xfrm>
            <a:off x="733479" y="1473200"/>
            <a:ext cx="10620321" cy="4546600"/>
          </a:xfrm>
        </p:spPr>
        <p:txBody>
          <a:bodyPr vert="horz" lIns="91440" tIns="45720" rIns="91440" bIns="45720" rtlCol="0" anchor="t">
            <a:noAutofit/>
          </a:bodyPr>
          <a:lstStyle/>
          <a:p>
            <a:r>
              <a:rPr lang="en-US">
                <a:solidFill>
                  <a:srgbClr val="002060"/>
                </a:solidFill>
                <a:latin typeface="+mn-lt"/>
                <a:ea typeface="Source Sans Pro"/>
              </a:rPr>
              <a:t>In December 2023, the FDIC published a final rule that amended Part 328 of the FDIC’s regulations, which includes: </a:t>
            </a:r>
            <a:endParaRPr lang="en-US">
              <a:solidFill>
                <a:srgbClr val="002060"/>
              </a:solidFill>
            </a:endParaRPr>
          </a:p>
          <a:p>
            <a:pPr marL="799465" lvl="1"/>
            <a:endParaRPr lang="en-US">
              <a:solidFill>
                <a:srgbClr val="002060"/>
              </a:solidFill>
              <a:ea typeface="Source Sans Pro"/>
            </a:endParaRPr>
          </a:p>
          <a:p>
            <a:pPr marL="799465" lvl="1"/>
            <a:r>
              <a:rPr lang="en-US" b="1">
                <a:solidFill>
                  <a:srgbClr val="002060"/>
                </a:solidFill>
                <a:latin typeface="+mn-lt"/>
                <a:ea typeface="Source Sans Pro"/>
              </a:rPr>
              <a:t>Subpart A</a:t>
            </a:r>
            <a:r>
              <a:rPr lang="en-US">
                <a:solidFill>
                  <a:srgbClr val="002060"/>
                </a:solidFill>
                <a:latin typeface="+mn-lt"/>
                <a:ea typeface="Source Sans Pro"/>
              </a:rPr>
              <a:t> - rules governing </a:t>
            </a:r>
            <a:r>
              <a:rPr lang="en-US" b="1">
                <a:solidFill>
                  <a:srgbClr val="002060"/>
                </a:solidFill>
                <a:ea typeface="Source Sans Pro"/>
              </a:rPr>
              <a:t>all FDIC-insured </a:t>
            </a:r>
            <a:r>
              <a:rPr lang="en-US">
                <a:solidFill>
                  <a:srgbClr val="002060"/>
                </a:solidFill>
                <a:ea typeface="Source Sans Pro"/>
              </a:rPr>
              <a:t>banks</a:t>
            </a:r>
            <a:r>
              <a:rPr lang="en-US">
                <a:solidFill>
                  <a:srgbClr val="002060"/>
                </a:solidFill>
                <a:latin typeface="+mn-lt"/>
                <a:ea typeface="Source Sans Pro"/>
              </a:rPr>
              <a:t>’ use of the official FDIC sign</a:t>
            </a:r>
            <a:r>
              <a:rPr lang="en-US">
                <a:solidFill>
                  <a:srgbClr val="002060"/>
                </a:solidFill>
                <a:ea typeface="Source Sans Pro"/>
              </a:rPr>
              <a:t>, a new FDIC official digital sign for bank websites, apps, and ATMs, non-deposit signage, and updates to the </a:t>
            </a:r>
            <a:r>
              <a:rPr lang="en-US">
                <a:solidFill>
                  <a:srgbClr val="002060"/>
                </a:solidFill>
                <a:latin typeface="+mn-lt"/>
                <a:ea typeface="Source Sans Pro"/>
              </a:rPr>
              <a:t>advertising </a:t>
            </a:r>
            <a:r>
              <a:rPr lang="en-US">
                <a:solidFill>
                  <a:srgbClr val="002060"/>
                </a:solidFill>
                <a:ea typeface="Source Sans Pro"/>
              </a:rPr>
              <a:t>statement. </a:t>
            </a:r>
          </a:p>
          <a:p>
            <a:pPr marL="799465" lvl="1"/>
            <a:endParaRPr lang="en-US">
              <a:solidFill>
                <a:srgbClr val="002060"/>
              </a:solidFill>
              <a:latin typeface="Source Sans Pro" panose="020B0503030403020204" pitchFamily="34" charset="0"/>
              <a:ea typeface="Source Sans Pro" panose="020B0503030403020204" pitchFamily="34" charset="0"/>
            </a:endParaRPr>
          </a:p>
          <a:p>
            <a:pPr marL="1256653" lvl="2"/>
            <a:r>
              <a:rPr lang="en-US">
                <a:solidFill>
                  <a:srgbClr val="002060"/>
                </a:solidFill>
                <a:latin typeface="Source Sans Pro" panose="020B0503030403020204" pitchFamily="34" charset="0"/>
                <a:ea typeface="Source Sans Pro" panose="020B0503030403020204" pitchFamily="34" charset="0"/>
              </a:rPr>
              <a:t>FDIC official sign (traditional physical black and gold)</a:t>
            </a:r>
          </a:p>
          <a:p>
            <a:pPr marL="1256653" lvl="2"/>
            <a:r>
              <a:rPr lang="en-US">
                <a:solidFill>
                  <a:srgbClr val="002060"/>
                </a:solidFill>
                <a:latin typeface="Source Sans Pro" panose="020B0503030403020204" pitchFamily="34" charset="0"/>
                <a:ea typeface="Source Sans Pro" panose="020B0503030403020204" pitchFamily="34" charset="0"/>
              </a:rPr>
              <a:t>FDIC official digital sign (new – navy blue and black)</a:t>
            </a:r>
          </a:p>
          <a:p>
            <a:pPr marL="1256653" lvl="2"/>
            <a:r>
              <a:rPr lang="en-US">
                <a:solidFill>
                  <a:srgbClr val="002060"/>
                </a:solidFill>
                <a:latin typeface="Source Sans Pro" panose="020B0503030403020204" pitchFamily="34" charset="0"/>
                <a:ea typeface="Source Sans Pro" panose="020B0503030403020204" pitchFamily="34" charset="0"/>
              </a:rPr>
              <a:t>Non-Deposit signage (to differentiate insured deposits from non-deposit products)	</a:t>
            </a:r>
            <a:endParaRPr lang="en-US">
              <a:solidFill>
                <a:srgbClr val="002060"/>
              </a:solidFill>
              <a:ea typeface="Source Sans Pro"/>
            </a:endParaRPr>
          </a:p>
        </p:txBody>
      </p:sp>
      <p:sp>
        <p:nvSpPr>
          <p:cNvPr id="3" name="Slide Number Placeholder 2"/>
          <p:cNvSpPr>
            <a:spLocks noGrp="1"/>
          </p:cNvSpPr>
          <p:nvPr>
            <p:ph type="sldNum" sz="quarter" idx="11"/>
          </p:nvPr>
        </p:nvSpPr>
        <p:spPr/>
        <p:txBody>
          <a:bodyPr/>
          <a:lstStyle/>
          <a:p>
            <a:fld id="{1267BF92-073C-4ECE-B084-A7F2B13135E2}" type="slidenum">
              <a:rPr lang="en-US" smtClean="0"/>
              <a:pPr/>
              <a:t>6</a:t>
            </a:fld>
            <a:endParaRPr lang="en-US"/>
          </a:p>
        </p:txBody>
      </p:sp>
    </p:spTree>
    <p:extLst>
      <p:ext uri="{BB962C8B-B14F-4D97-AF65-F5344CB8AC3E}">
        <p14:creationId xmlns:p14="http://schemas.microsoft.com/office/powerpoint/2010/main" val="208589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493307" y="6354247"/>
            <a:ext cx="860492" cy="369332"/>
          </a:xfrm>
        </p:spPr>
        <p:txBody>
          <a:bodyPr/>
          <a:lstStyle/>
          <a:p>
            <a:r>
              <a:rPr lang="en-US"/>
              <a:t>   </a:t>
            </a:r>
          </a:p>
        </p:txBody>
      </p:sp>
      <p:sp>
        <p:nvSpPr>
          <p:cNvPr id="3" name="Slide Number Placeholder 2"/>
          <p:cNvSpPr>
            <a:spLocks noGrp="1"/>
          </p:cNvSpPr>
          <p:nvPr>
            <p:ph type="sldNum" sz="quarter" idx="11"/>
          </p:nvPr>
        </p:nvSpPr>
        <p:spPr/>
        <p:txBody>
          <a:bodyPr/>
          <a:lstStyle/>
          <a:p>
            <a:fld id="{1267BF92-073C-4ECE-B084-A7F2B13135E2}" type="slidenum">
              <a:rPr lang="en-US" smtClean="0"/>
              <a:pPr/>
              <a:t>7</a:t>
            </a:fld>
            <a:endParaRPr lang="en-US"/>
          </a:p>
        </p:txBody>
      </p:sp>
      <p:sp>
        <p:nvSpPr>
          <p:cNvPr id="4" name="Text Placeholder 3"/>
          <p:cNvSpPr>
            <a:spLocks noGrp="1"/>
          </p:cNvSpPr>
          <p:nvPr>
            <p:ph type="body" sz="quarter" idx="13"/>
          </p:nvPr>
        </p:nvSpPr>
        <p:spPr/>
        <p:txBody>
          <a:bodyPr vert="horz" lIns="91440" tIns="45720" rIns="91440" bIns="45720" rtlCol="0" anchor="t">
            <a:normAutofit fontScale="92500" lnSpcReduction="20000"/>
          </a:bodyPr>
          <a:lstStyle/>
          <a:p>
            <a:pPr marL="342265"/>
            <a:r>
              <a:rPr lang="en-US" b="1" dirty="0">
                <a:solidFill>
                  <a:srgbClr val="002060"/>
                </a:solidFill>
                <a:ea typeface="Source Sans Pro"/>
              </a:rPr>
              <a:t>Subpart B</a:t>
            </a:r>
            <a:r>
              <a:rPr lang="en-US" dirty="0">
                <a:solidFill>
                  <a:srgbClr val="002060"/>
                </a:solidFill>
                <a:ea typeface="Source Sans Pro"/>
              </a:rPr>
              <a:t> - rules on misrepresentations regarding deposit insurance coverage and misuse of the FDIC’s name and logo, which </a:t>
            </a:r>
            <a:r>
              <a:rPr lang="en-US" b="1" dirty="0">
                <a:solidFill>
                  <a:srgbClr val="002060"/>
                </a:solidFill>
                <a:ea typeface="Source Sans Pro"/>
              </a:rPr>
              <a:t>apply to any person</a:t>
            </a:r>
            <a:r>
              <a:rPr lang="en-US" dirty="0">
                <a:solidFill>
                  <a:srgbClr val="002060"/>
                </a:solidFill>
                <a:ea typeface="Source Sans Pro"/>
                <a:cs typeface="Arial"/>
              </a:rPr>
              <a:t>, including banks or non-bank entities</a:t>
            </a:r>
            <a:r>
              <a:rPr lang="en-US" dirty="0">
                <a:solidFill>
                  <a:srgbClr val="002060"/>
                </a:solidFill>
                <a:ea typeface="Source Sans Pro"/>
              </a:rPr>
              <a:t>.</a:t>
            </a:r>
            <a:endParaRPr lang="en-US" dirty="0"/>
          </a:p>
          <a:p>
            <a:pPr marL="799465" lvl="1"/>
            <a:endParaRPr lang="en-US">
              <a:solidFill>
                <a:srgbClr val="002060"/>
              </a:solidFill>
              <a:latin typeface="Source Sans Pro" panose="020B0503030403020204" pitchFamily="34" charset="0"/>
              <a:ea typeface="Source Sans Pro" panose="020B0503030403020204" pitchFamily="34" charset="0"/>
            </a:endParaRPr>
          </a:p>
          <a:p>
            <a:pPr marL="799465" lvl="1"/>
            <a:r>
              <a:rPr lang="en-US" dirty="0">
                <a:solidFill>
                  <a:srgbClr val="002060"/>
                </a:solidFill>
                <a:latin typeface="Source Sans Pro"/>
                <a:ea typeface="Source Sans Pro"/>
              </a:rPr>
              <a:t>Clarify FDIC regulations regarding misrepresentations of deposit insurance by providing examples of specific situations when consumers may misunderstand or be misled about deposit insurance coverage.</a:t>
            </a:r>
          </a:p>
          <a:p>
            <a:pPr marL="456565" lvl="1" indent="0">
              <a:buNone/>
            </a:pPr>
            <a:endParaRPr lang="en-US">
              <a:solidFill>
                <a:srgbClr val="002060"/>
              </a:solidFill>
              <a:latin typeface="Source Sans Pro" panose="020B0503030403020204" pitchFamily="34" charset="0"/>
              <a:ea typeface="Source Sans Pro" panose="020B0503030403020204" pitchFamily="34" charset="0"/>
            </a:endParaRPr>
          </a:p>
          <a:p>
            <a:pPr marL="799465" lvl="1"/>
            <a:r>
              <a:rPr lang="en-US" dirty="0">
                <a:solidFill>
                  <a:srgbClr val="002060"/>
                </a:solidFill>
                <a:ea typeface="+mn-lt"/>
                <a:cs typeface="+mn-lt"/>
              </a:rPr>
              <a:t>Consumer Disclosure (i.e., display of “non-deposit sign”) by Nonbank Entities:</a:t>
            </a:r>
          </a:p>
          <a:p>
            <a:pPr marL="1256030" lvl="2"/>
            <a:r>
              <a:rPr lang="en-US" dirty="0">
                <a:solidFill>
                  <a:srgbClr val="002060"/>
                </a:solidFill>
                <a:ea typeface="+mn-lt"/>
                <a:cs typeface="+mn-lt"/>
              </a:rPr>
              <a:t>A person makes statements regarding deposit insurance in a context that involves both deposits and non-deposit products “offered on a website in close proximity”, </a:t>
            </a:r>
            <a:r>
              <a:rPr lang="en-US" b="1" dirty="0">
                <a:solidFill>
                  <a:srgbClr val="002060"/>
                </a:solidFill>
                <a:ea typeface="+mn-lt"/>
                <a:cs typeface="+mn-lt"/>
              </a:rPr>
              <a:t>but fails to state that non-deposit products: are not insured by the FDIC; are not deposits; and may lose value.</a:t>
            </a:r>
          </a:p>
          <a:p>
            <a:pPr marL="913130" lvl="2" indent="0">
              <a:buNone/>
            </a:pPr>
            <a:endParaRPr lang="en-US">
              <a:solidFill>
                <a:srgbClr val="002060"/>
              </a:solidFill>
              <a:latin typeface="Source Sans Pro" panose="020B0503030403020204" pitchFamily="34" charset="0"/>
              <a:ea typeface="Source Sans Pro" panose="020B0503030403020204" pitchFamily="34" charset="0"/>
            </a:endParaRPr>
          </a:p>
          <a:p>
            <a:pPr marL="1256030" lvl="2"/>
            <a:endParaRPr lang="en-US">
              <a:solidFill>
                <a:srgbClr val="002060"/>
              </a:solidFill>
              <a:ea typeface="Source Sans Pro"/>
            </a:endParaRPr>
          </a:p>
          <a:p>
            <a:r>
              <a:rPr lang="en-US" dirty="0">
                <a:solidFill>
                  <a:srgbClr val="002060"/>
                </a:solidFill>
                <a:ea typeface="Source Sans Pro"/>
              </a:rPr>
              <a:t>Effective date is April 1, 2024; Compliance date is </a:t>
            </a:r>
            <a:r>
              <a:rPr lang="en-US" b="1" dirty="0">
                <a:solidFill>
                  <a:srgbClr val="002060"/>
                </a:solidFill>
                <a:ea typeface="Source Sans Pro"/>
              </a:rPr>
              <a:t>January 1, 2025</a:t>
            </a:r>
            <a:r>
              <a:rPr lang="en-US" dirty="0">
                <a:solidFill>
                  <a:srgbClr val="002060"/>
                </a:solidFill>
                <a:ea typeface="Source Sans Pro"/>
              </a:rPr>
              <a:t>.</a:t>
            </a:r>
            <a:endParaRPr lang="en-US" sz="2600" dirty="0">
              <a:solidFill>
                <a:srgbClr val="002060"/>
              </a:solidFill>
            </a:endParaRPr>
          </a:p>
          <a:p>
            <a:endParaRPr lang="en-US">
              <a:solidFill>
                <a:srgbClr val="002060"/>
              </a:solidFill>
            </a:endParaRPr>
          </a:p>
        </p:txBody>
      </p:sp>
      <p:sp>
        <p:nvSpPr>
          <p:cNvPr id="5" name="Title 4"/>
          <p:cNvSpPr>
            <a:spLocks noGrp="1"/>
          </p:cNvSpPr>
          <p:nvPr>
            <p:ph type="title"/>
          </p:nvPr>
        </p:nvSpPr>
        <p:spPr>
          <a:xfrm>
            <a:off x="423453" y="394768"/>
            <a:ext cx="11447686" cy="807913"/>
          </a:xfrm>
        </p:spPr>
        <p:txBody>
          <a:bodyPr/>
          <a:lstStyle/>
          <a:p>
            <a:r>
              <a:rPr lang="en-US" sz="2250" b="1">
                <a:solidFill>
                  <a:srgbClr val="002060"/>
                </a:solidFill>
                <a:latin typeface="Merriweather"/>
                <a:ea typeface="Source Sans Pro"/>
              </a:rPr>
              <a:t>FDIC Official Signs and Advertising Requirements, False Advertising, </a:t>
            </a:r>
            <a:r>
              <a:rPr lang="en-US" sz="2250" b="1">
                <a:solidFill>
                  <a:srgbClr val="002060"/>
                </a:solidFill>
                <a:latin typeface="Merriweather"/>
              </a:rPr>
              <a:t/>
            </a:r>
            <a:br>
              <a:rPr lang="en-US" sz="2250" b="1">
                <a:solidFill>
                  <a:srgbClr val="002060"/>
                </a:solidFill>
                <a:latin typeface="Merriweather"/>
              </a:rPr>
            </a:br>
            <a:r>
              <a:rPr lang="en-US" sz="2250" b="1">
                <a:solidFill>
                  <a:srgbClr val="002060"/>
                </a:solidFill>
                <a:latin typeface="Merriweather"/>
                <a:ea typeface="Source Sans Pro"/>
              </a:rPr>
              <a:t>Misrepresentation of Insured Status, and Misuse of the FDIC’s Name or Logo</a:t>
            </a:r>
            <a:endParaRPr lang="en-US" sz="2250">
              <a:solidFill>
                <a:srgbClr val="002060"/>
              </a:solidFill>
            </a:endParaRPr>
          </a:p>
        </p:txBody>
      </p:sp>
    </p:spTree>
    <p:extLst>
      <p:ext uri="{BB962C8B-B14F-4D97-AF65-F5344CB8AC3E}">
        <p14:creationId xmlns:p14="http://schemas.microsoft.com/office/powerpoint/2010/main" val="296662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3866"/>
            <a:ext cx="10118268" cy="627864"/>
          </a:xfrm>
          <a:noFill/>
          <a:ln w="22225">
            <a:solidFill>
              <a:schemeClr val="accent2"/>
            </a:solidFill>
          </a:ln>
        </p:spPr>
        <p:txBody>
          <a:bodyPr vert="horz" wrap="square" lIns="182880" tIns="91440" rIns="182880" bIns="91440" rtlCol="0" anchor="b" anchorCtr="0">
            <a:spAutoFit/>
          </a:bodyPr>
          <a:lstStyle/>
          <a:p>
            <a:r>
              <a:rPr lang="en-US" sz="3200" b="1">
                <a:solidFill>
                  <a:srgbClr val="002060"/>
                </a:solidFill>
                <a:latin typeface="Merriweather"/>
                <a:ea typeface="Source Sans Pro"/>
              </a:rPr>
              <a:t>Final Rule Objectives </a:t>
            </a:r>
          </a:p>
        </p:txBody>
      </p:sp>
      <p:sp>
        <p:nvSpPr>
          <p:cNvPr id="3" name="Content Placeholder 2"/>
          <p:cNvSpPr>
            <a:spLocks noGrp="1"/>
          </p:cNvSpPr>
          <p:nvPr>
            <p:ph idx="1"/>
          </p:nvPr>
        </p:nvSpPr>
        <p:spPr>
          <a:xfrm>
            <a:off x="838199" y="1303283"/>
            <a:ext cx="10355827" cy="4507582"/>
          </a:xfrm>
        </p:spPr>
        <p:txBody>
          <a:bodyPr vert="horz" lIns="91440" tIns="45720" rIns="91440" bIns="45720" rtlCol="0" anchor="t">
            <a:noAutofit/>
          </a:bodyPr>
          <a:lstStyle/>
          <a:p>
            <a:pPr marL="457200" lvl="0" indent="-457200">
              <a:buFont typeface="Arial" panose="020B0604020202020204" pitchFamily="34" charset="0"/>
              <a:buChar char="•"/>
            </a:pPr>
            <a:r>
              <a:rPr lang="en-US">
                <a:solidFill>
                  <a:srgbClr val="002060"/>
                </a:solidFill>
                <a:ea typeface="Source Sans Pro"/>
              </a:rPr>
              <a:t>Modernize the FDIC Official Sign and Advertising Rules to ensure they keep pace with significant changes that have taken place in the banking industry and that they reflect how consumers engage with banks today.</a:t>
            </a:r>
          </a:p>
          <a:p>
            <a:pPr marL="457200" lvl="0" indent="-457200">
              <a:buFont typeface="Arial" panose="020B0604020202020204" pitchFamily="34" charset="0"/>
              <a:buChar char="•"/>
            </a:pPr>
            <a:endParaRPr lang="en-US">
              <a:solidFill>
                <a:srgbClr val="002060"/>
              </a:solidFill>
              <a:ea typeface="Source Sans Pro"/>
            </a:endParaRPr>
          </a:p>
          <a:p>
            <a:pPr marL="457200" lvl="0" indent="-457200">
              <a:buFont typeface="Arial" panose="020B0604020202020204" pitchFamily="34" charset="0"/>
              <a:buChar char="•"/>
            </a:pPr>
            <a:r>
              <a:rPr lang="en-US">
                <a:solidFill>
                  <a:srgbClr val="002060"/>
                </a:solidFill>
                <a:ea typeface="Source Sans Pro"/>
              </a:rPr>
              <a:t>Address risk of consumer confusion by requiring clear disclosures that enable consumers to better understand when they are  interacting with an IDI and when their funds are protected by the FDIC’s deposit insurance coverage.</a:t>
            </a:r>
          </a:p>
          <a:p>
            <a:pPr marL="457200" indent="-457200">
              <a:buFont typeface="Arial" panose="020B0604020202020204" pitchFamily="34" charset="0"/>
              <a:buChar char="•"/>
            </a:pPr>
            <a:endParaRPr lang="en-US">
              <a:solidFill>
                <a:srgbClr val="002060"/>
              </a:solidFill>
              <a:ea typeface="Source Sans Pro"/>
            </a:endParaRPr>
          </a:p>
          <a:p>
            <a:pPr marL="457200" indent="-457200">
              <a:buFont typeface="Arial" panose="020B0604020202020204" pitchFamily="34" charset="0"/>
              <a:buChar char="•"/>
            </a:pPr>
            <a:r>
              <a:rPr lang="en-US">
                <a:solidFill>
                  <a:srgbClr val="002060"/>
                </a:solidFill>
                <a:ea typeface="Source Sans Pro"/>
              </a:rPr>
              <a:t>Clarify the FDIC's misrepresentation rules to address misconduct by persons misusing the FDIC name or logo and inaccurately describing deposit insurance coverage.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2CCE2-EF1E-474C-9648-A55B2F157C01}"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Tree>
    <p:extLst>
      <p:ext uri="{BB962C8B-B14F-4D97-AF65-F5344CB8AC3E}">
        <p14:creationId xmlns:p14="http://schemas.microsoft.com/office/powerpoint/2010/main" val="339019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748553"/>
            <a:ext cx="10020298" cy="627864"/>
          </a:xfrm>
          <a:noFill/>
          <a:ln w="22225">
            <a:solidFill>
              <a:schemeClr val="accent2"/>
            </a:solidFill>
          </a:ln>
        </p:spPr>
        <p:txBody>
          <a:bodyPr vert="horz" wrap="square" lIns="182880" tIns="91440" rIns="182880" bIns="91440" rtlCol="0" anchor="b" anchorCtr="0">
            <a:spAutoFit/>
          </a:bodyPr>
          <a:lstStyle/>
          <a:p>
            <a:r>
              <a:rPr lang="en-US" sz="3200" b="1">
                <a:solidFill>
                  <a:srgbClr val="002060"/>
                </a:solidFill>
                <a:latin typeface="Merriweather"/>
                <a:ea typeface="Source Sans Pro"/>
              </a:rPr>
              <a:t>FDIC Official Sign: Updated Requirements </a:t>
            </a:r>
          </a:p>
        </p:txBody>
      </p:sp>
      <p:sp>
        <p:nvSpPr>
          <p:cNvPr id="3" name="Content Placeholder 2"/>
          <p:cNvSpPr>
            <a:spLocks noGrp="1"/>
          </p:cNvSpPr>
          <p:nvPr>
            <p:ph idx="1"/>
          </p:nvPr>
        </p:nvSpPr>
        <p:spPr>
          <a:xfrm>
            <a:off x="838202" y="1587877"/>
            <a:ext cx="10020298" cy="4636920"/>
          </a:xfrm>
        </p:spPr>
        <p:txBody>
          <a:bodyPr vert="horz" lIns="91440" tIns="45720" rIns="91440" bIns="45720" rtlCol="0" anchor="t">
            <a:normAutofit fontScale="92500" lnSpcReduction="20000"/>
          </a:bodyPr>
          <a:lstStyle/>
          <a:p>
            <a:r>
              <a:rPr lang="en-US" sz="2600" dirty="0">
                <a:solidFill>
                  <a:srgbClr val="002060"/>
                </a:solidFill>
                <a:latin typeface="Source Sans Pro"/>
                <a:ea typeface="Source Sans Pro"/>
              </a:rPr>
              <a:t>Branches </a:t>
            </a:r>
            <a:r>
              <a:rPr lang="en-US" sz="2600" b="1" dirty="0">
                <a:solidFill>
                  <a:srgbClr val="002060"/>
                </a:solidFill>
                <a:latin typeface="Source Sans Pro"/>
                <a:ea typeface="Source Sans Pro"/>
              </a:rPr>
              <a:t>with</a:t>
            </a:r>
            <a:r>
              <a:rPr lang="en-US" sz="2600" dirty="0">
                <a:solidFill>
                  <a:srgbClr val="002060"/>
                </a:solidFill>
                <a:latin typeface="Source Sans Pro"/>
                <a:ea typeface="Source Sans Pro"/>
              </a:rPr>
              <a:t> teller windows or stations.  </a:t>
            </a:r>
            <a:endParaRPr lang="en-US" dirty="0">
              <a:solidFill>
                <a:srgbClr val="002060"/>
              </a:solidFill>
              <a:latin typeface="Source Sans Pro"/>
              <a:ea typeface="Source Sans Pro"/>
            </a:endParaRPr>
          </a:p>
          <a:p>
            <a:endParaRPr lang="en-US" sz="2600">
              <a:solidFill>
                <a:srgbClr val="002060"/>
              </a:solidFill>
              <a:latin typeface="Source Sans Pro"/>
              <a:ea typeface="Source Sans Pro"/>
            </a:endParaRPr>
          </a:p>
          <a:p>
            <a:pPr marL="457200" indent="-457200">
              <a:buChar char="•"/>
            </a:pPr>
            <a:r>
              <a:rPr lang="en-US" dirty="0">
                <a:solidFill>
                  <a:srgbClr val="002060"/>
                </a:solidFill>
                <a:latin typeface="Source Sans Pro"/>
                <a:ea typeface="Source Sans Pro"/>
              </a:rPr>
              <a:t>If IDIs usually and normally receive deposits at teller windows or stations, IDIs are generally required to display the official sign at each teller window or station.  </a:t>
            </a:r>
            <a:r>
              <a:rPr lang="en-US" u="sng" dirty="0">
                <a:solidFill>
                  <a:srgbClr val="002060"/>
                </a:solidFill>
                <a:latin typeface="Source Sans Pro"/>
                <a:ea typeface="Source Sans Pro"/>
              </a:rPr>
              <a:t>Status quo</a:t>
            </a:r>
            <a:r>
              <a:rPr lang="en-US" dirty="0">
                <a:solidFill>
                  <a:srgbClr val="002060"/>
                </a:solidFill>
                <a:latin typeface="Source Sans Pro"/>
                <a:ea typeface="Source Sans Pro"/>
              </a:rPr>
              <a:t> - </a:t>
            </a:r>
            <a:r>
              <a:rPr lang="en-US" u="sng" dirty="0">
                <a:solidFill>
                  <a:srgbClr val="002060"/>
                </a:solidFill>
                <a:latin typeface="Source Sans Pro"/>
                <a:ea typeface="Source Sans Pro"/>
              </a:rPr>
              <a:t>Not a new requirement</a:t>
            </a:r>
            <a:r>
              <a:rPr lang="en-US" dirty="0">
                <a:solidFill>
                  <a:srgbClr val="002060"/>
                </a:solidFill>
                <a:latin typeface="Source Sans Pro"/>
                <a:ea typeface="Source Sans Pro"/>
              </a:rPr>
              <a:t>.</a:t>
            </a:r>
          </a:p>
          <a:p>
            <a:endParaRPr lang="en-US">
              <a:solidFill>
                <a:srgbClr val="002060"/>
              </a:solidFill>
              <a:latin typeface="Source Sans Pro"/>
              <a:ea typeface="Source Sans Pro"/>
            </a:endParaRPr>
          </a:p>
          <a:p>
            <a:pPr marL="457200" indent="-457200">
              <a:buChar char="•"/>
            </a:pPr>
            <a:r>
              <a:rPr lang="en-US" dirty="0">
                <a:solidFill>
                  <a:srgbClr val="002060"/>
                </a:solidFill>
                <a:latin typeface="Source Sans Pro"/>
                <a:ea typeface="Source Sans Pro"/>
              </a:rPr>
              <a:t>If non-deposit products are </a:t>
            </a:r>
            <a:r>
              <a:rPr lang="en-US" b="1" dirty="0">
                <a:solidFill>
                  <a:srgbClr val="002060"/>
                </a:solidFill>
                <a:latin typeface="Source Sans Pro"/>
                <a:ea typeface="Source Sans Pro"/>
              </a:rPr>
              <a:t>not</a:t>
            </a:r>
            <a:r>
              <a:rPr lang="en-US" dirty="0">
                <a:solidFill>
                  <a:srgbClr val="002060"/>
                </a:solidFill>
                <a:latin typeface="Source Sans Pro"/>
                <a:ea typeface="Source Sans Pro"/>
              </a:rPr>
              <a:t> offered in the branch, IDIs have </a:t>
            </a:r>
            <a:r>
              <a:rPr lang="en-US" u="sng" dirty="0">
                <a:solidFill>
                  <a:srgbClr val="002060"/>
                </a:solidFill>
                <a:latin typeface="Source Sans Pro"/>
                <a:ea typeface="Source Sans Pro"/>
              </a:rPr>
              <a:t>new flexibility</a:t>
            </a:r>
            <a:r>
              <a:rPr lang="en-US" dirty="0">
                <a:solidFill>
                  <a:srgbClr val="002060"/>
                </a:solidFill>
                <a:latin typeface="Source Sans Pro"/>
                <a:ea typeface="Source Sans Pro"/>
              </a:rPr>
              <a:t> to:</a:t>
            </a:r>
          </a:p>
          <a:p>
            <a:pPr marL="913765" lvl="1" indent="-457200">
              <a:buChar char="•"/>
            </a:pPr>
            <a:r>
              <a:rPr lang="en-US" dirty="0">
                <a:solidFill>
                  <a:srgbClr val="002060"/>
                </a:solidFill>
                <a:latin typeface="Source Sans Pro"/>
                <a:ea typeface="Source Sans Pro"/>
              </a:rPr>
              <a:t>Place the official sign next to each teller window; </a:t>
            </a:r>
            <a:r>
              <a:rPr lang="en-US" b="1" dirty="0">
                <a:solidFill>
                  <a:srgbClr val="002060"/>
                </a:solidFill>
                <a:latin typeface="Source Sans Pro"/>
                <a:ea typeface="Source Sans Pro"/>
              </a:rPr>
              <a:t>OR</a:t>
            </a:r>
            <a:r>
              <a:rPr lang="en-US" dirty="0">
                <a:solidFill>
                  <a:srgbClr val="002060"/>
                </a:solidFill>
                <a:latin typeface="Source Sans Pro"/>
                <a:ea typeface="Source Sans Pro"/>
              </a:rPr>
              <a:t> </a:t>
            </a:r>
          </a:p>
          <a:p>
            <a:pPr marL="913765" lvl="1" indent="-457200">
              <a:buChar char="•"/>
            </a:pPr>
            <a:r>
              <a:rPr lang="en-US" dirty="0">
                <a:solidFill>
                  <a:srgbClr val="002060"/>
                </a:solidFill>
                <a:latin typeface="Source Sans Pro"/>
                <a:ea typeface="Source Sans Pro"/>
              </a:rPr>
              <a:t>Display official signs visible from teller windows that are large enough to be legible from anywhere in the deposit-taking area.</a:t>
            </a:r>
            <a:endParaRPr lang="en-US" u="sng" dirty="0">
              <a:solidFill>
                <a:srgbClr val="002060"/>
              </a:solidFill>
              <a:latin typeface="Source Sans Pro"/>
              <a:ea typeface="Source Sans Pro"/>
            </a:endParaRPr>
          </a:p>
          <a:p>
            <a:endParaRPr lang="en-US" u="sng">
              <a:solidFill>
                <a:srgbClr val="002060"/>
              </a:solidFill>
              <a:latin typeface="Source Sans Pro"/>
              <a:ea typeface="Source Sans Pro"/>
            </a:endParaRPr>
          </a:p>
          <a:p>
            <a:pPr marL="457200" indent="-457200">
              <a:buChar char="•"/>
            </a:pPr>
            <a:r>
              <a:rPr lang="en-US" dirty="0">
                <a:solidFill>
                  <a:srgbClr val="002060"/>
                </a:solidFill>
                <a:latin typeface="Source Sans Pro"/>
                <a:ea typeface="Source Sans Pro"/>
              </a:rPr>
              <a:t>IDIs have </a:t>
            </a:r>
            <a:r>
              <a:rPr lang="en-US" u="sng" dirty="0">
                <a:solidFill>
                  <a:srgbClr val="002060"/>
                </a:solidFill>
                <a:latin typeface="Source Sans Pro"/>
                <a:ea typeface="Source Sans Pro"/>
              </a:rPr>
              <a:t>new flexibility</a:t>
            </a:r>
            <a:r>
              <a:rPr lang="en-US" dirty="0">
                <a:solidFill>
                  <a:srgbClr val="002060"/>
                </a:solidFill>
                <a:latin typeface="Source Sans Pro"/>
                <a:ea typeface="Source Sans Pro"/>
              </a:rPr>
              <a:t> to utilize electronic media (e.g., TV screen or tablet) to satisfy sign requirements on an IDI’s premises, but it must be clear, continuous and conspicuous.  For example, a "rotating display" of the official sign would </a:t>
            </a:r>
            <a:r>
              <a:rPr lang="en-US" u="sng" dirty="0">
                <a:solidFill>
                  <a:srgbClr val="002060"/>
                </a:solidFill>
                <a:latin typeface="Source Sans Pro"/>
                <a:ea typeface="Source Sans Pro"/>
              </a:rPr>
              <a:t>not</a:t>
            </a:r>
            <a:r>
              <a:rPr lang="en-US" dirty="0">
                <a:solidFill>
                  <a:srgbClr val="002060"/>
                </a:solidFill>
                <a:latin typeface="Source Sans Pro"/>
                <a:ea typeface="Source Sans Pro"/>
              </a:rPr>
              <a:t> be continuous.</a:t>
            </a:r>
          </a:p>
          <a:p>
            <a:endParaRPr lang="en-US">
              <a:solidFill>
                <a:srgbClr val="002060"/>
              </a:solidFill>
              <a:ea typeface="Source Sans Pro"/>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2CCE2-EF1E-474C-9648-A55B2F157C01}" type="slidenum">
              <a:rPr kumimoji="0" lang="en-US" sz="1200" b="0" i="0" u="none" strike="noStrike" kern="1200" cap="none" spc="0" normalizeH="0" baseline="0" noProof="0" smtClean="0">
                <a:ln>
                  <a:noFill/>
                </a:ln>
                <a:solidFill>
                  <a:srgbClr val="003256"/>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3256"/>
              </a:solidFill>
              <a:effectLst/>
              <a:uLnTx/>
              <a:uFillTx/>
              <a:latin typeface="Source Sans Pro"/>
              <a:ea typeface="+mn-ea"/>
              <a:cs typeface="+mn-cs"/>
            </a:endParaRPr>
          </a:p>
        </p:txBody>
      </p:sp>
    </p:spTree>
    <p:extLst>
      <p:ext uri="{BB962C8B-B14F-4D97-AF65-F5344CB8AC3E}">
        <p14:creationId xmlns:p14="http://schemas.microsoft.com/office/powerpoint/2010/main" val="4166302542"/>
      </p:ext>
    </p:extLst>
  </p:cSld>
  <p:clrMapOvr>
    <a:masterClrMapping/>
  </p:clrMapOvr>
</p:sld>
</file>

<file path=ppt/theme/theme1.xml><?xml version="1.0" encoding="utf-8"?>
<a:theme xmlns:a="http://schemas.openxmlformats.org/drawingml/2006/main" name="FDIC theme">
  <a:themeElements>
    <a:clrScheme name="FDIC colors">
      <a:dk1>
        <a:srgbClr val="003256"/>
      </a:dk1>
      <a:lt1>
        <a:srgbClr val="FFFFFF"/>
      </a:lt1>
      <a:dk2>
        <a:srgbClr val="44546A"/>
      </a:dk2>
      <a:lt2>
        <a:srgbClr val="E7E6E6"/>
      </a:lt2>
      <a:accent1>
        <a:srgbClr val="003256"/>
      </a:accent1>
      <a:accent2>
        <a:srgbClr val="B7AC83"/>
      </a:accent2>
      <a:accent3>
        <a:srgbClr val="7F7141"/>
      </a:accent3>
      <a:accent4>
        <a:srgbClr val="20509E"/>
      </a:accent4>
      <a:accent5>
        <a:srgbClr val="38B6FF"/>
      </a:accent5>
      <a:accent6>
        <a:srgbClr val="4B81A8"/>
      </a:accent6>
      <a:hlink>
        <a:srgbClr val="0563C1"/>
      </a:hlink>
      <a:folHlink>
        <a:srgbClr val="38B6FF"/>
      </a:folHlink>
    </a:clrScheme>
    <a:fontScheme name="FDIC fonts">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3" id="{9E564726-48B7-0049-838C-DB05D938F470}" vid="{8F1ADF86-E50E-7047-AD02-0461FDFBD3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DAA1EB5DC9884B9A1D3EE1FFDFE095" ma:contentTypeVersion="6" ma:contentTypeDescription="Create a new document." ma:contentTypeScope="" ma:versionID="12b26c9e3247b1faa214122eb51d1338">
  <xsd:schema xmlns:xsd="http://www.w3.org/2001/XMLSchema" xmlns:xs="http://www.w3.org/2001/XMLSchema" xmlns:p="http://schemas.microsoft.com/office/2006/metadata/properties" xmlns:ns2="703e93fe-f175-4839-ab23-cfec04b95854" xmlns:ns3="2765ef06-a867-4b54-adb8-13008ee793e1" targetNamespace="http://schemas.microsoft.com/office/2006/metadata/properties" ma:root="true" ma:fieldsID="56231e0fd5d1b173eb450337269e28ec" ns2:_="" ns3:_="">
    <xsd:import namespace="703e93fe-f175-4839-ab23-cfec04b95854"/>
    <xsd:import namespace="2765ef06-a867-4b54-adb8-13008ee793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e93fe-f175-4839-ab23-cfec04b958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65ef06-a867-4b54-adb8-13008ee793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10203-FFED-4A64-B65A-39DFCFC0F3D5}">
  <ds:schemaRefs>
    <ds:schemaRef ds:uri="http://schemas.microsoft.com/sharepoint/v3/contenttype/forms"/>
  </ds:schemaRefs>
</ds:datastoreItem>
</file>

<file path=customXml/itemProps2.xml><?xml version="1.0" encoding="utf-8"?>
<ds:datastoreItem xmlns:ds="http://schemas.openxmlformats.org/officeDocument/2006/customXml" ds:itemID="{26A1C1D4-BC9B-4107-A792-A761BAC9FF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765ef06-a867-4b54-adb8-13008ee793e1"/>
    <ds:schemaRef ds:uri="703e93fe-f175-4839-ab23-cfec04b95854"/>
    <ds:schemaRef ds:uri="http://www.w3.org/XML/1998/namespace"/>
    <ds:schemaRef ds:uri="http://purl.org/dc/dcmitype/"/>
  </ds:schemaRefs>
</ds:datastoreItem>
</file>

<file path=customXml/itemProps3.xml><?xml version="1.0" encoding="utf-8"?>
<ds:datastoreItem xmlns:ds="http://schemas.openxmlformats.org/officeDocument/2006/customXml" ds:itemID="{3AB37DEF-ACE3-4493-BD60-0F47D7D1E89F}">
  <ds:schemaRefs>
    <ds:schemaRef ds:uri="2765ef06-a867-4b54-adb8-13008ee793e1"/>
    <ds:schemaRef ds:uri="703e93fe-f175-4839-ab23-cfec04b958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template3</Template>
  <TotalTime>5</TotalTime>
  <Words>3181</Words>
  <Application>Microsoft Office PowerPoint</Application>
  <PresentationFormat>Widescreen</PresentationFormat>
  <Paragraphs>326</Paragraphs>
  <Slides>32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Merriweather</vt:lpstr>
      <vt:lpstr>Arial</vt:lpstr>
      <vt:lpstr>Source Sans Pro</vt:lpstr>
      <vt:lpstr>Calibri</vt:lpstr>
      <vt:lpstr>FDIC theme</vt:lpstr>
      <vt:lpstr> FDIC Official Signs and Advertising Requirements, False Advertising, Misrepresentation of Insured Status, and Misuse of the FDIC’s Name or Logo</vt:lpstr>
      <vt:lpstr>FDIC Presenters</vt:lpstr>
      <vt:lpstr>Topics to be Covered</vt:lpstr>
      <vt:lpstr>Maintaining Public Confidence in our Banking System</vt:lpstr>
      <vt:lpstr>Developments in Consumer Access to Financial Products</vt:lpstr>
      <vt:lpstr>FDIC Official Signs and Advertising Requirements, False Advertising,  Misrepresentation of Insured Status, and Misuse of the FDIC’s Name or Logo</vt:lpstr>
      <vt:lpstr>FDIC Official Signs and Advertising Requirements, False Advertising,  Misrepresentation of Insured Status, and Misuse of the FDIC’s Name or Logo</vt:lpstr>
      <vt:lpstr>Final Rule Objectives </vt:lpstr>
      <vt:lpstr>FDIC Official Sign: Updated Requirements </vt:lpstr>
      <vt:lpstr>Official FDIC Sign: Updated Requirements (cont’d)</vt:lpstr>
      <vt:lpstr>Non-Deposit Product (NDP) Definition and Sign</vt:lpstr>
      <vt:lpstr>Bank Branches: Official Sign &amp; Non-Deposit Sign</vt:lpstr>
      <vt:lpstr>Bank Branches: Official Sign and Non-Deposit Sign (Cont'd)</vt:lpstr>
      <vt:lpstr>Answers to Common Questions</vt:lpstr>
      <vt:lpstr>New FDIC Official Digital Sign </vt:lpstr>
      <vt:lpstr>Banks’ Deposit Taking ATMs and Like Devices</vt:lpstr>
      <vt:lpstr>Banks’ Deposit Taking ATMs &amp; Like Devices (cont’d)</vt:lpstr>
      <vt:lpstr> Clear, Conspicuous, and Continuous </vt:lpstr>
      <vt:lpstr>New FDIC Official Digital Sign  for Bank Websites and Apps</vt:lpstr>
      <vt:lpstr>New FDIC Official Digital Sign  for Bank Websites and Apps (cont’d)</vt:lpstr>
      <vt:lpstr>An example: New FDIC Official Digital Sign  for Bank Websites and Apps</vt:lpstr>
      <vt:lpstr>Non-deposit sign requirements for Bank digital deposit-taking channels </vt:lpstr>
      <vt:lpstr>Non-deposit sign requirements for IDI digital deposit-taking channels </vt:lpstr>
      <vt:lpstr>Misrepresentation of Deposit Insurance</vt:lpstr>
      <vt:lpstr>Part 328, Subpart B Nonbank Entity Authority</vt:lpstr>
      <vt:lpstr>Misrepresentations of Deposit Insurance: Overview </vt:lpstr>
      <vt:lpstr>Misrepresentations of Deposit Insurance </vt:lpstr>
      <vt:lpstr>Misrepresentations of Deposit Insurance (Cont’d)</vt:lpstr>
      <vt:lpstr>Misrepresentations of Deposit Insurance (Cont’d). </vt:lpstr>
      <vt:lpstr>Banks' Policies and Procedures Requirement </vt:lpstr>
      <vt:lpstr>Part 328 Implementation</vt:lpstr>
      <vt:lpstr>Part 328 Webinar for Bank Officers, Employees,  and Other Stakeholders</vt:lpstr>
    </vt:vector>
  </TitlesOfParts>
  <Company>FDIC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Appraisal Bias Working Group</dc:title>
  <dc:creator>Wondwosen, Meron</dc:creator>
  <cp:lastModifiedBy>Wondwosen, Meron</cp:lastModifiedBy>
  <cp:revision>73</cp:revision>
  <cp:lastPrinted>2023-07-27T14:41:26Z</cp:lastPrinted>
  <dcterms:created xsi:type="dcterms:W3CDTF">2022-04-13T13:49:48Z</dcterms:created>
  <dcterms:modified xsi:type="dcterms:W3CDTF">2024-06-04T16:37:21Z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0x0101007EDAA1EB5DC9884B9A1D3EE1FFDFE095</vt:lpwstr>
  </property>
  <property fmtid="{D5CDD505-2E9C-101B-9397-08002B2CF9AE}" pid="3" name="MSIP_Label_4acce356-e509-49ed-98d7-798eeced7fb1_Method">
    <vt:lpwstr>Privileged</vt:lpwstr>
  </property>
  <property fmtid="{D5CDD505-2E9C-101B-9397-08002B2CF9AE}" pid="4" name="MSIP_Label_4acce356-e509-49ed-98d7-798eeced7fb1_ContentBits">
    <vt:lpwstr>0</vt:lpwstr>
  </property>
  <property fmtid="{D5CDD505-2E9C-101B-9397-08002B2CF9AE}" pid="5" name="MSIP_Label_4acce356-e509-49ed-98d7-798eeced7fb1_ActionId">
    <vt:lpwstr>e66be52b-9bc1-4bf3-b7db-a79766bc1087</vt:lpwstr>
  </property>
  <property fmtid="{D5CDD505-2E9C-101B-9397-08002B2CF9AE}" pid="6" name="MSIP_Label_4acce356-e509-49ed-98d7-798eeced7fb1_SiteId">
    <vt:lpwstr>26c83bc9-31c1-4d77-a523-0816095aba31</vt:lpwstr>
  </property>
  <property fmtid="{D5CDD505-2E9C-101B-9397-08002B2CF9AE}" pid="7" name="MSIP_Label_4acce356-e509-49ed-98d7-798eeced7fb1_Name">
    <vt:lpwstr>4acce356-e509-49ed-98d7-798eeced7fb1</vt:lpwstr>
  </property>
  <property fmtid="{D5CDD505-2E9C-101B-9397-08002B2CF9AE}" pid="8" name="MSIP_Label_4acce356-e509-49ed-98d7-798eeced7fb1_SetDate">
    <vt:lpwstr>2024-05-13T21:00:11Z</vt:lpwstr>
  </property>
  <property fmtid="{D5CDD505-2E9C-101B-9397-08002B2CF9AE}" pid="9" name="MSIP_Label_4acce356-e509-49ed-98d7-798eeced7fb1_Enabled">
    <vt:lpwstr>true</vt:lpwstr>
  </property>
</Properties>
</file>