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9.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3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3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33.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3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35.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36.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37.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8.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39.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notesSlides/notesSlide40.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41.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4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43.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4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45.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46.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47.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48.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50.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51.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52.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53.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54.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5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56.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57.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58.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59.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60.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61.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62.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63.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64.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notesSlides/notesSlide65.xml" ContentType="application/vnd.openxmlformats-officedocument.presentationml.notesSlide+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66.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notesSlides/notesSlide67.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68.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notesSlides/notesSlide69.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70.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71.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72.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73.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74.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75.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392.xml" ContentType="application/vnd.openxmlformats-officedocument.presentationml.tags+xml"/>
  <Override PartName="/ppt/notesSlides/notesSlide78.xml" ContentType="application/vnd.openxmlformats-officedocument.presentationml.notesSlide+xml"/>
  <Override PartName="/ppt/tags/tag393.xml" ContentType="application/vnd.openxmlformats-officedocument.presentationml.tags+xml"/>
  <Override PartName="/ppt/notesSlides/notesSlide79.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80.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81.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82.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83.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notesSlides/notesSlide84.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91" r:id="rId2"/>
    <p:sldMasterId id="2147483799" r:id="rId3"/>
  </p:sldMasterIdLst>
  <p:notesMasterIdLst>
    <p:notesMasterId r:id="rId89"/>
  </p:notesMasterIdLst>
  <p:handoutMasterIdLst>
    <p:handoutMasterId r:id="rId90"/>
  </p:handoutMasterIdLst>
  <p:sldIdLst>
    <p:sldId id="775" r:id="rId4"/>
    <p:sldId id="814" r:id="rId5"/>
    <p:sldId id="867" r:id="rId6"/>
    <p:sldId id="868" r:id="rId7"/>
    <p:sldId id="869" r:id="rId8"/>
    <p:sldId id="803" r:id="rId9"/>
    <p:sldId id="870" r:id="rId10"/>
    <p:sldId id="685" r:id="rId11"/>
    <p:sldId id="686" r:id="rId12"/>
    <p:sldId id="828" r:id="rId13"/>
    <p:sldId id="772" r:id="rId14"/>
    <p:sldId id="688" r:id="rId15"/>
    <p:sldId id="690" r:id="rId16"/>
    <p:sldId id="847" r:id="rId17"/>
    <p:sldId id="871" r:id="rId18"/>
    <p:sldId id="699" r:id="rId19"/>
    <p:sldId id="698" r:id="rId20"/>
    <p:sldId id="827" r:id="rId21"/>
    <p:sldId id="773" r:id="rId22"/>
    <p:sldId id="407" r:id="rId23"/>
    <p:sldId id="691" r:id="rId24"/>
    <p:sldId id="818" r:id="rId25"/>
    <p:sldId id="693" r:id="rId26"/>
    <p:sldId id="694" r:id="rId27"/>
    <p:sldId id="703" r:id="rId28"/>
    <p:sldId id="777" r:id="rId29"/>
    <p:sldId id="409" r:id="rId30"/>
    <p:sldId id="767" r:id="rId31"/>
    <p:sldId id="769" r:id="rId32"/>
    <p:sldId id="837" r:id="rId33"/>
    <p:sldId id="705" r:id="rId34"/>
    <p:sldId id="704" r:id="rId35"/>
    <p:sldId id="706" r:id="rId36"/>
    <p:sldId id="872" r:id="rId37"/>
    <p:sldId id="275" r:id="rId38"/>
    <p:sldId id="707" r:id="rId39"/>
    <p:sldId id="708" r:id="rId40"/>
    <p:sldId id="860" r:id="rId41"/>
    <p:sldId id="278" r:id="rId42"/>
    <p:sldId id="822" r:id="rId43"/>
    <p:sldId id="734" r:id="rId44"/>
    <p:sldId id="650" r:id="rId45"/>
    <p:sldId id="280" r:id="rId46"/>
    <p:sldId id="743" r:id="rId47"/>
    <p:sldId id="745" r:id="rId48"/>
    <p:sldId id="865" r:id="rId49"/>
    <p:sldId id="756" r:id="rId50"/>
    <p:sldId id="749" r:id="rId51"/>
    <p:sldId id="804" r:id="rId52"/>
    <p:sldId id="740" r:id="rId53"/>
    <p:sldId id="855" r:id="rId54"/>
    <p:sldId id="856" r:id="rId55"/>
    <p:sldId id="710" r:id="rId56"/>
    <p:sldId id="753" r:id="rId57"/>
    <p:sldId id="712" r:id="rId58"/>
    <p:sldId id="714" r:id="rId59"/>
    <p:sldId id="356" r:id="rId60"/>
    <p:sldId id="715" r:id="rId61"/>
    <p:sldId id="800" r:id="rId62"/>
    <p:sldId id="824" r:id="rId63"/>
    <p:sldId id="802" r:id="rId64"/>
    <p:sldId id="780" r:id="rId65"/>
    <p:sldId id="781" r:id="rId66"/>
    <p:sldId id="782" r:id="rId67"/>
    <p:sldId id="783" r:id="rId68"/>
    <p:sldId id="784" r:id="rId69"/>
    <p:sldId id="873" r:id="rId70"/>
    <p:sldId id="862" r:id="rId71"/>
    <p:sldId id="863" r:id="rId72"/>
    <p:sldId id="846" r:id="rId73"/>
    <p:sldId id="790" r:id="rId74"/>
    <p:sldId id="791" r:id="rId75"/>
    <p:sldId id="792" r:id="rId76"/>
    <p:sldId id="794" r:id="rId77"/>
    <p:sldId id="851" r:id="rId78"/>
    <p:sldId id="875" r:id="rId79"/>
    <p:sldId id="874" r:id="rId80"/>
    <p:sldId id="852" r:id="rId81"/>
    <p:sldId id="853" r:id="rId82"/>
    <p:sldId id="410" r:id="rId83"/>
    <p:sldId id="796" r:id="rId84"/>
    <p:sldId id="797" r:id="rId85"/>
    <p:sldId id="798" r:id="rId86"/>
    <p:sldId id="857" r:id="rId87"/>
    <p:sldId id="876" r:id="rId88"/>
  </p:sldIdLst>
  <p:sldSz cx="9875838" cy="6400800"/>
  <p:notesSz cx="9296400" cy="7010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9900"/>
    <a:srgbClr val="808080"/>
    <a:srgbClr val="F1F9F9"/>
    <a:srgbClr val="CCECFF"/>
    <a:srgbClr val="003366"/>
    <a:srgbClr val="3366FF"/>
    <a:srgbClr val="0000FF"/>
    <a:srgbClr val="FFCC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091" autoAdjust="0"/>
    <p:restoredTop sz="86447" autoAdjust="0"/>
  </p:normalViewPr>
  <p:slideViewPr>
    <p:cSldViewPr>
      <p:cViewPr>
        <p:scale>
          <a:sx n="100" d="100"/>
          <a:sy n="100" d="100"/>
        </p:scale>
        <p:origin x="-390" y="-354"/>
      </p:cViewPr>
      <p:guideLst>
        <p:guide orient="horz" pos="2016"/>
        <p:guide pos="3111"/>
      </p:guideLst>
    </p:cSldViewPr>
  </p:slideViewPr>
  <p:outlineViewPr>
    <p:cViewPr>
      <p:scale>
        <a:sx n="33" d="100"/>
        <a:sy n="33" d="100"/>
      </p:scale>
      <p:origin x="0" y="14574"/>
    </p:cViewPr>
    <p:sldLst>
      <p:sld r:id="rId1" collapse="1"/>
      <p:sld r:id="rId2" collapse="1"/>
    </p:sldLst>
  </p:outlineViewPr>
  <p:notesTextViewPr>
    <p:cViewPr>
      <p:scale>
        <a:sx n="66" d="100"/>
        <a:sy n="66" d="100"/>
      </p:scale>
      <p:origin x="0" y="0"/>
    </p:cViewPr>
  </p:notesTextViewPr>
  <p:sorterViewPr>
    <p:cViewPr>
      <p:scale>
        <a:sx n="75" d="100"/>
        <a:sy n="75" d="100"/>
      </p:scale>
      <p:origin x="0" y="0"/>
    </p:cViewPr>
  </p:sorterViewPr>
  <p:notesViewPr>
    <p:cSldViewPr>
      <p:cViewPr>
        <p:scale>
          <a:sx n="100" d="100"/>
          <a:sy n="100" d="100"/>
        </p:scale>
        <p:origin x="-1632" y="-8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7D8AF-2F62-41C9-B6A9-53F06E615C60}"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0C424620-BBBF-4509-8A6F-0379EF348F88}">
      <dgm:prSet custT="1"/>
      <dgm:spPr>
        <a:solidFill>
          <a:srgbClr val="002060"/>
        </a:solidFill>
        <a:ln>
          <a:solidFill>
            <a:srgbClr val="000099"/>
          </a:solidFill>
        </a:ln>
      </dgm:spPr>
      <dgm:t>
        <a:bodyPr/>
        <a:lstStyle/>
        <a:p>
          <a:pPr rtl="0"/>
          <a:r>
            <a:rPr lang="en-US" sz="2400" b="1" dirty="0" smtClean="0">
              <a:solidFill>
                <a:srgbClr val="FFCC00"/>
              </a:solidFill>
              <a:latin typeface="Times New Roman" panose="02020603050405020304" pitchFamily="18" charset="0"/>
              <a:cs typeface="Times New Roman" panose="02020603050405020304" pitchFamily="18" charset="0"/>
            </a:rPr>
            <a:t>Part 1</a:t>
          </a:r>
          <a:r>
            <a:rPr lang="en-US" sz="2400" b="1" dirty="0" smtClean="0">
              <a:solidFill>
                <a:srgbClr val="002060"/>
              </a:solidFill>
              <a:latin typeface="Times New Roman" panose="02020603050405020304" pitchFamily="18" charset="0"/>
              <a:cs typeface="Times New Roman" panose="02020603050405020304" pitchFamily="18" charset="0"/>
            </a:rPr>
            <a:t> </a:t>
          </a:r>
        </a:p>
        <a:p>
          <a:pPr rtl="0"/>
          <a:r>
            <a:rPr lang="en-US" sz="2400" b="1" dirty="0" smtClean="0">
              <a:solidFill>
                <a:srgbClr val="002060"/>
              </a:solidFill>
              <a:latin typeface="Times New Roman" panose="02020603050405020304" pitchFamily="18" charset="0"/>
              <a:cs typeface="Times New Roman" panose="02020603050405020304" pitchFamily="18" charset="0"/>
            </a:rPr>
            <a:t>General Principles</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D519F0CC-8312-4F86-8EE5-750ECFBF33A2}" type="parTrans" cxnId="{DF43E1CE-8BD7-4C3D-B5FD-B4C4B4813D43}">
      <dgm:prSet/>
      <dgm:spPr/>
      <dgm:t>
        <a:bodyPr/>
        <a:lstStyle/>
        <a:p>
          <a:endParaRPr lang="en-US"/>
        </a:p>
      </dgm:t>
    </dgm:pt>
    <dgm:pt modelId="{025EDAE3-BEE5-4F4C-868F-0CAE110BDB20}" type="sibTrans" cxnId="{DF43E1CE-8BD7-4C3D-B5FD-B4C4B4813D43}">
      <dgm:prSet/>
      <dgm:spPr/>
      <dgm:t>
        <a:bodyPr/>
        <a:lstStyle/>
        <a:p>
          <a:endParaRPr lang="en-US"/>
        </a:p>
      </dgm:t>
    </dgm:pt>
    <dgm:pt modelId="{48068603-67AE-4D8A-88FA-EAD064BB5B77}">
      <dgm:prSet custT="1"/>
      <dgm:spPr/>
      <dgm:t>
        <a:bodyPr/>
        <a:lstStyle/>
        <a:p>
          <a:pPr rtl="0"/>
          <a:endParaRPr lang="en-US" sz="2400" b="1" dirty="0" smtClean="0">
            <a:solidFill>
              <a:srgbClr val="FFCC00"/>
            </a:solidFill>
            <a:latin typeface="Times New Roman" panose="02020603050405020304" pitchFamily="18" charset="0"/>
            <a:cs typeface="Times New Roman" panose="02020603050405020304" pitchFamily="18" charset="0"/>
          </a:endParaRPr>
        </a:p>
        <a:p>
          <a:pPr rtl="0"/>
          <a:r>
            <a:rPr lang="en-US" sz="2400" b="1" dirty="0" smtClean="0">
              <a:solidFill>
                <a:srgbClr val="FFCC00"/>
              </a:solidFill>
              <a:latin typeface="Times New Roman" panose="02020603050405020304" pitchFamily="18" charset="0"/>
              <a:cs typeface="Times New Roman" panose="02020603050405020304" pitchFamily="18" charset="0"/>
            </a:rPr>
            <a:t>Part 2</a:t>
          </a:r>
          <a:r>
            <a:rPr lang="en-US" sz="2400" b="1" dirty="0" smtClean="0">
              <a:solidFill>
                <a:srgbClr val="002060"/>
              </a:solidFill>
              <a:latin typeface="Times New Roman" panose="02020603050405020304" pitchFamily="18" charset="0"/>
              <a:cs typeface="Times New Roman" panose="02020603050405020304" pitchFamily="18" charset="0"/>
            </a:rPr>
            <a:t>  Introduction to Ownership Categories</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9D5994E2-1F3A-4DCD-AB57-997A0B328888}" type="parTrans" cxnId="{C8DA5A57-D24F-47F8-A1FB-6BE4578D2A73}">
      <dgm:prSet/>
      <dgm:spPr/>
      <dgm:t>
        <a:bodyPr/>
        <a:lstStyle/>
        <a:p>
          <a:endParaRPr lang="en-US"/>
        </a:p>
      </dgm:t>
    </dgm:pt>
    <dgm:pt modelId="{B49AE41D-ECAE-46F9-9132-00541B5AE418}" type="sibTrans" cxnId="{C8DA5A57-D24F-47F8-A1FB-6BE4578D2A73}">
      <dgm:prSet/>
      <dgm:spPr/>
      <dgm:t>
        <a:bodyPr/>
        <a:lstStyle/>
        <a:p>
          <a:endParaRPr lang="en-US"/>
        </a:p>
      </dgm:t>
    </dgm:pt>
    <dgm:pt modelId="{0E8D909A-067D-4B0D-871E-25ACD43E1828}">
      <dgm:prSet custT="1"/>
      <dgm:spPr/>
      <dgm:t>
        <a:bodyPr/>
        <a:lstStyle/>
        <a:p>
          <a:pPr rtl="0"/>
          <a:r>
            <a:rPr lang="en-US" sz="2400" b="1" dirty="0" smtClean="0">
              <a:solidFill>
                <a:srgbClr val="FFCC00"/>
              </a:solidFill>
              <a:latin typeface="Times New Roman" panose="02020603050405020304" pitchFamily="18" charset="0"/>
              <a:cs typeface="Times New Roman" panose="02020603050405020304" pitchFamily="18" charset="0"/>
            </a:rPr>
            <a:t>Part 3 </a:t>
          </a:r>
        </a:p>
        <a:p>
          <a:pPr rtl="0"/>
          <a:r>
            <a:rPr lang="en-US" sz="2400" b="1" dirty="0" smtClean="0">
              <a:solidFill>
                <a:srgbClr val="002060"/>
              </a:solidFill>
              <a:latin typeface="Times New Roman" panose="02020603050405020304" pitchFamily="18" charset="0"/>
              <a:cs typeface="Times New Roman" panose="02020603050405020304" pitchFamily="18" charset="0"/>
            </a:rPr>
            <a:t>Review of Ownership Category                  Requirements</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EFBF2D73-E9D2-4DA5-AA7D-FD70D81BDEF2}" type="parTrans" cxnId="{0DEC4125-6259-44B1-8405-4F1DE778583F}">
      <dgm:prSet/>
      <dgm:spPr/>
      <dgm:t>
        <a:bodyPr/>
        <a:lstStyle/>
        <a:p>
          <a:endParaRPr lang="en-US"/>
        </a:p>
      </dgm:t>
    </dgm:pt>
    <dgm:pt modelId="{7660DFFC-7F73-4EA9-895A-9A88B2D6C9FF}" type="sibTrans" cxnId="{0DEC4125-6259-44B1-8405-4F1DE778583F}">
      <dgm:prSet/>
      <dgm:spPr/>
      <dgm:t>
        <a:bodyPr/>
        <a:lstStyle/>
        <a:p>
          <a:endParaRPr lang="en-US"/>
        </a:p>
      </dgm:t>
    </dgm:pt>
    <dgm:pt modelId="{B7606CD1-FF17-4444-A83F-7BA43195CC09}">
      <dgm:prSet custT="1"/>
      <dgm:spPr/>
      <dgm:t>
        <a:bodyPr/>
        <a:lstStyle/>
        <a:p>
          <a:pPr rtl="0"/>
          <a:r>
            <a:rPr lang="en-US" sz="2400" b="1" dirty="0" smtClean="0">
              <a:solidFill>
                <a:srgbClr val="FFCC00"/>
              </a:solidFill>
              <a:latin typeface="Times New Roman" panose="02020603050405020304" pitchFamily="18" charset="0"/>
              <a:cs typeface="Times New Roman" panose="02020603050405020304" pitchFamily="18" charset="0"/>
            </a:rPr>
            <a:t>Part 4 </a:t>
          </a:r>
        </a:p>
        <a:p>
          <a:pPr rtl="0"/>
          <a:r>
            <a:rPr lang="en-US" sz="2400" b="1" dirty="0" smtClean="0">
              <a:solidFill>
                <a:srgbClr val="002060"/>
              </a:solidFill>
              <a:latin typeface="Times New Roman" panose="02020603050405020304" pitchFamily="18" charset="0"/>
              <a:cs typeface="Times New Roman" panose="02020603050405020304" pitchFamily="18" charset="0"/>
            </a:rPr>
            <a:t>Deposit Insurance Coverage Resources</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59254578-F371-4151-9EB3-3038593801A6}" type="parTrans" cxnId="{FE523267-55C0-4589-87DF-58654CD73976}">
      <dgm:prSet/>
      <dgm:spPr/>
      <dgm:t>
        <a:bodyPr/>
        <a:lstStyle/>
        <a:p>
          <a:endParaRPr lang="en-US"/>
        </a:p>
      </dgm:t>
    </dgm:pt>
    <dgm:pt modelId="{DF8E7569-AF18-473C-98A5-C1CDB9BE1154}" type="sibTrans" cxnId="{FE523267-55C0-4589-87DF-58654CD73976}">
      <dgm:prSet/>
      <dgm:spPr/>
      <dgm:t>
        <a:bodyPr/>
        <a:lstStyle/>
        <a:p>
          <a:endParaRPr lang="en-US"/>
        </a:p>
      </dgm:t>
    </dgm:pt>
    <dgm:pt modelId="{BC7E5710-FA8E-431A-9E29-87EAD13C804B}">
      <dgm:prSet custT="1"/>
      <dgm:spPr/>
      <dgm:t>
        <a:bodyPr/>
        <a:lstStyle/>
        <a:p>
          <a:pPr rtl="0"/>
          <a:endParaRPr lang="en-US" sz="2200" dirty="0">
            <a:solidFill>
              <a:srgbClr val="003366"/>
            </a:solidFill>
            <a:latin typeface="Times New Roman" panose="02020603050405020304" pitchFamily="18" charset="0"/>
            <a:cs typeface="Times New Roman" panose="02020603050405020304" pitchFamily="18" charset="0"/>
          </a:endParaRPr>
        </a:p>
      </dgm:t>
    </dgm:pt>
    <dgm:pt modelId="{859A5E32-3E1A-418E-943C-0FDA04BCF75F}" type="sibTrans" cxnId="{A37C22B4-414E-42DF-8417-CD1290A37BE3}">
      <dgm:prSet/>
      <dgm:spPr/>
      <dgm:t>
        <a:bodyPr/>
        <a:lstStyle/>
        <a:p>
          <a:endParaRPr lang="en-US"/>
        </a:p>
      </dgm:t>
    </dgm:pt>
    <dgm:pt modelId="{96625023-CE1B-4782-B148-02FD45B9D2B8}" type="parTrans" cxnId="{A37C22B4-414E-42DF-8417-CD1290A37BE3}">
      <dgm:prSet/>
      <dgm:spPr/>
      <dgm:t>
        <a:bodyPr/>
        <a:lstStyle/>
        <a:p>
          <a:endParaRPr lang="en-US"/>
        </a:p>
      </dgm:t>
    </dgm:pt>
    <dgm:pt modelId="{5D60344E-92CF-4E61-9CFF-B9F9013693BE}" type="pres">
      <dgm:prSet presAssocID="{E867D8AF-2F62-41C9-B6A9-53F06E615C60}" presName="compositeShape" presStyleCnt="0">
        <dgm:presLayoutVars>
          <dgm:chMax val="7"/>
          <dgm:dir/>
          <dgm:resizeHandles val="exact"/>
        </dgm:presLayoutVars>
      </dgm:prSet>
      <dgm:spPr/>
      <dgm:t>
        <a:bodyPr/>
        <a:lstStyle/>
        <a:p>
          <a:endParaRPr lang="en-US"/>
        </a:p>
      </dgm:t>
    </dgm:pt>
    <dgm:pt modelId="{8CADA3F0-801C-401C-BA22-AF95C429DAD6}" type="pres">
      <dgm:prSet presAssocID="{0C424620-BBBF-4509-8A6F-0379EF348F88}" presName="circ1" presStyleLbl="vennNode1" presStyleIdx="0" presStyleCnt="5" custScaleX="122449" custScaleY="122449"/>
      <dgm:spPr>
        <a:solidFill>
          <a:srgbClr val="003399">
            <a:alpha val="50000"/>
          </a:srgbClr>
        </a:solidFill>
        <a:ln>
          <a:solidFill>
            <a:srgbClr val="CC9900"/>
          </a:solidFill>
        </a:ln>
      </dgm:spPr>
      <dgm:t>
        <a:bodyPr/>
        <a:lstStyle/>
        <a:p>
          <a:endParaRPr lang="en-US"/>
        </a:p>
      </dgm:t>
      <dgm:extLst>
        <a:ext uri="{E40237B7-FDA0-4F09-8148-C483321AD2D9}">
          <dgm14:cNvPr xmlns:dgm14="http://schemas.microsoft.com/office/drawing/2010/diagram" id="0" name="" descr="outline"/>
        </a:ext>
      </dgm:extLst>
    </dgm:pt>
    <dgm:pt modelId="{8884FCD9-09A8-423B-9506-77A234D463B2}" type="pres">
      <dgm:prSet presAssocID="{0C424620-BBBF-4509-8A6F-0379EF348F88}" presName="circ1Tx" presStyleLbl="revTx" presStyleIdx="0" presStyleCnt="0" custScaleX="154797" custLinFactX="-60989" custLinFactNeighborX="-100000" custLinFactNeighborY="74772">
        <dgm:presLayoutVars>
          <dgm:chMax val="0"/>
          <dgm:chPref val="0"/>
          <dgm:bulletEnabled val="1"/>
        </dgm:presLayoutVars>
      </dgm:prSet>
      <dgm:spPr/>
      <dgm:t>
        <a:bodyPr/>
        <a:lstStyle/>
        <a:p>
          <a:endParaRPr lang="en-US"/>
        </a:p>
      </dgm:t>
    </dgm:pt>
    <dgm:pt modelId="{547CCDB1-DFDD-4CD4-803B-3D22A71B3743}" type="pres">
      <dgm:prSet presAssocID="{48068603-67AE-4D8A-88FA-EAD064BB5B77}" presName="circ2" presStyleLbl="vennNode1" presStyleIdx="1" presStyleCnt="5" custScaleX="122449" custScaleY="122449" custLinFactNeighborX="-4364" custLinFactNeighborY="-1914"/>
      <dgm:spPr>
        <a:solidFill>
          <a:srgbClr val="003399">
            <a:alpha val="50000"/>
          </a:srgbClr>
        </a:solidFill>
        <a:ln>
          <a:solidFill>
            <a:srgbClr val="CC9900"/>
          </a:solidFill>
        </a:ln>
      </dgm:spPr>
      <dgm:t>
        <a:bodyPr/>
        <a:lstStyle/>
        <a:p>
          <a:endParaRPr lang="en-US"/>
        </a:p>
      </dgm:t>
      <dgm:extLst>
        <a:ext uri="{E40237B7-FDA0-4F09-8148-C483321AD2D9}">
          <dgm14:cNvPr xmlns:dgm14="http://schemas.microsoft.com/office/drawing/2010/diagram" id="0" name="" descr="outline"/>
        </a:ext>
      </dgm:extLst>
    </dgm:pt>
    <dgm:pt modelId="{3D31C0FC-43E8-427F-9B15-B2AA1BAE8118}" type="pres">
      <dgm:prSet presAssocID="{48068603-67AE-4D8A-88FA-EAD064BB5B77}" presName="circ2Tx" presStyleLbl="revTx" presStyleIdx="0" presStyleCnt="0" custScaleX="166679" custLinFactNeighborX="38288" custLinFactNeighborY="-58543">
        <dgm:presLayoutVars>
          <dgm:chMax val="0"/>
          <dgm:chPref val="0"/>
          <dgm:bulletEnabled val="1"/>
        </dgm:presLayoutVars>
      </dgm:prSet>
      <dgm:spPr/>
      <dgm:t>
        <a:bodyPr/>
        <a:lstStyle/>
        <a:p>
          <a:endParaRPr lang="en-US"/>
        </a:p>
      </dgm:t>
    </dgm:pt>
    <dgm:pt modelId="{7BD51ACF-6F5E-46BC-905A-BEA3507B9CC8}" type="pres">
      <dgm:prSet presAssocID="{0E8D909A-067D-4B0D-871E-25ACD43E1828}" presName="circ3" presStyleLbl="vennNode1" presStyleIdx="2" presStyleCnt="5" custScaleX="122449" custScaleY="122449" custLinFactNeighborX="11178"/>
      <dgm:spPr>
        <a:solidFill>
          <a:srgbClr val="003399">
            <a:alpha val="50000"/>
          </a:srgbClr>
        </a:solidFill>
        <a:ln>
          <a:solidFill>
            <a:srgbClr val="CC9900"/>
          </a:solidFill>
        </a:ln>
      </dgm:spPr>
      <dgm:t>
        <a:bodyPr/>
        <a:lstStyle/>
        <a:p>
          <a:endParaRPr lang="en-US"/>
        </a:p>
      </dgm:t>
      <dgm:extLst>
        <a:ext uri="{E40237B7-FDA0-4F09-8148-C483321AD2D9}">
          <dgm14:cNvPr xmlns:dgm14="http://schemas.microsoft.com/office/drawing/2010/diagram" id="0" name="" descr="outline"/>
        </a:ext>
      </dgm:extLst>
    </dgm:pt>
    <dgm:pt modelId="{397E17A1-8113-4F1D-918E-C8E2B42E0D6B}" type="pres">
      <dgm:prSet presAssocID="{0E8D909A-067D-4B0D-871E-25ACD43E1828}" presName="circ3Tx" presStyleLbl="revTx" presStyleIdx="0" presStyleCnt="0" custScaleX="187969" custLinFactX="-108643" custLinFactNeighborX="-200000" custLinFactNeighborY="-37255">
        <dgm:presLayoutVars>
          <dgm:chMax val="0"/>
          <dgm:chPref val="0"/>
          <dgm:bulletEnabled val="1"/>
        </dgm:presLayoutVars>
      </dgm:prSet>
      <dgm:spPr/>
      <dgm:t>
        <a:bodyPr/>
        <a:lstStyle/>
        <a:p>
          <a:endParaRPr lang="en-US"/>
        </a:p>
      </dgm:t>
    </dgm:pt>
    <dgm:pt modelId="{EB211964-DBCE-4973-91B8-1D21DB0AD9EA}" type="pres">
      <dgm:prSet presAssocID="{BC7E5710-FA8E-431A-9E29-87EAD13C804B}" presName="circ4" presStyleLbl="vennNode1" presStyleIdx="3" presStyleCnt="5" custScaleX="122449" custScaleY="122449" custLinFactNeighborX="-3006" custLinFactNeighborY="282"/>
      <dgm:spPr>
        <a:solidFill>
          <a:srgbClr val="003399">
            <a:alpha val="50000"/>
          </a:srgbClr>
        </a:solidFill>
        <a:ln>
          <a:solidFill>
            <a:srgbClr val="CC9900"/>
          </a:solidFill>
        </a:ln>
      </dgm:spPr>
      <dgm:t>
        <a:bodyPr/>
        <a:lstStyle/>
        <a:p>
          <a:endParaRPr lang="en-US"/>
        </a:p>
      </dgm:t>
      <dgm:extLst>
        <a:ext uri="{E40237B7-FDA0-4F09-8148-C483321AD2D9}">
          <dgm14:cNvPr xmlns:dgm14="http://schemas.microsoft.com/office/drawing/2010/diagram" id="0" name="" descr="outline"/>
        </a:ext>
      </dgm:extLst>
    </dgm:pt>
    <dgm:pt modelId="{24B6BD55-1C15-46A7-A69A-926BC7856D3D}" type="pres">
      <dgm:prSet presAssocID="{BC7E5710-FA8E-431A-9E29-87EAD13C804B}" presName="circ4Tx" presStyleLbl="revTx" presStyleIdx="0" presStyleCnt="0" custScaleX="174166" custLinFactNeighborX="-22197" custLinFactNeighborY="299">
        <dgm:presLayoutVars>
          <dgm:chMax val="0"/>
          <dgm:chPref val="0"/>
          <dgm:bulletEnabled val="1"/>
        </dgm:presLayoutVars>
      </dgm:prSet>
      <dgm:spPr/>
      <dgm:t>
        <a:bodyPr/>
        <a:lstStyle/>
        <a:p>
          <a:endParaRPr lang="en-US"/>
        </a:p>
      </dgm:t>
    </dgm:pt>
    <dgm:pt modelId="{C25ACD5E-9A8F-4627-97B3-2BDBF477FCE5}" type="pres">
      <dgm:prSet presAssocID="{B7606CD1-FF17-4444-A83F-7BA43195CC09}" presName="circ5" presStyleLbl="vennNode1" presStyleIdx="4" presStyleCnt="5" custScaleX="122449" custScaleY="122449" custLinFactNeighborX="6412" custLinFactNeighborY="-894"/>
      <dgm:spPr>
        <a:solidFill>
          <a:srgbClr val="003399">
            <a:alpha val="49804"/>
          </a:srgbClr>
        </a:solidFill>
        <a:ln>
          <a:solidFill>
            <a:srgbClr val="CC9900"/>
          </a:solidFill>
        </a:ln>
      </dgm:spPr>
      <dgm:t>
        <a:bodyPr/>
        <a:lstStyle/>
        <a:p>
          <a:endParaRPr lang="en-US"/>
        </a:p>
      </dgm:t>
    </dgm:pt>
    <dgm:pt modelId="{300733B0-50BD-4C90-A8B9-0B4C2DB7451C}" type="pres">
      <dgm:prSet presAssocID="{B7606CD1-FF17-4444-A83F-7BA43195CC09}" presName="circ5Tx" presStyleLbl="revTx" presStyleIdx="0" presStyleCnt="0" custScaleX="170162" custLinFactX="130973" custLinFactY="28571" custLinFactNeighborX="200000" custLinFactNeighborY="100000">
        <dgm:presLayoutVars>
          <dgm:chMax val="0"/>
          <dgm:chPref val="0"/>
          <dgm:bulletEnabled val="1"/>
        </dgm:presLayoutVars>
      </dgm:prSet>
      <dgm:spPr/>
      <dgm:t>
        <a:bodyPr/>
        <a:lstStyle/>
        <a:p>
          <a:endParaRPr lang="en-US"/>
        </a:p>
      </dgm:t>
    </dgm:pt>
  </dgm:ptLst>
  <dgm:cxnLst>
    <dgm:cxn modelId="{DF43E1CE-8BD7-4C3D-B5FD-B4C4B4813D43}" srcId="{E867D8AF-2F62-41C9-B6A9-53F06E615C60}" destId="{0C424620-BBBF-4509-8A6F-0379EF348F88}" srcOrd="0" destOrd="0" parTransId="{D519F0CC-8312-4F86-8EE5-750ECFBF33A2}" sibTransId="{025EDAE3-BEE5-4F4C-868F-0CAE110BDB20}"/>
    <dgm:cxn modelId="{DA925DC0-2F02-443A-8CB6-B6DF2FD2527A}" type="presOf" srcId="{B7606CD1-FF17-4444-A83F-7BA43195CC09}" destId="{300733B0-50BD-4C90-A8B9-0B4C2DB7451C}" srcOrd="0" destOrd="0" presId="urn:microsoft.com/office/officeart/2005/8/layout/venn1"/>
    <dgm:cxn modelId="{DDD56FCD-FA7F-4437-943A-6118714566F7}" type="presOf" srcId="{0C424620-BBBF-4509-8A6F-0379EF348F88}" destId="{8884FCD9-09A8-423B-9506-77A234D463B2}" srcOrd="0" destOrd="0" presId="urn:microsoft.com/office/officeart/2005/8/layout/venn1"/>
    <dgm:cxn modelId="{99CD4074-DE90-423A-8F85-FE5CB927ABB7}" type="presOf" srcId="{BC7E5710-FA8E-431A-9E29-87EAD13C804B}" destId="{24B6BD55-1C15-46A7-A69A-926BC7856D3D}" srcOrd="0" destOrd="0" presId="urn:microsoft.com/office/officeart/2005/8/layout/venn1"/>
    <dgm:cxn modelId="{0DEC4125-6259-44B1-8405-4F1DE778583F}" srcId="{E867D8AF-2F62-41C9-B6A9-53F06E615C60}" destId="{0E8D909A-067D-4B0D-871E-25ACD43E1828}" srcOrd="2" destOrd="0" parTransId="{EFBF2D73-E9D2-4DA5-AA7D-FD70D81BDEF2}" sibTransId="{7660DFFC-7F73-4EA9-895A-9A88B2D6C9FF}"/>
    <dgm:cxn modelId="{FE523267-55C0-4589-87DF-58654CD73976}" srcId="{E867D8AF-2F62-41C9-B6A9-53F06E615C60}" destId="{B7606CD1-FF17-4444-A83F-7BA43195CC09}" srcOrd="4" destOrd="0" parTransId="{59254578-F371-4151-9EB3-3038593801A6}" sibTransId="{DF8E7569-AF18-473C-98A5-C1CDB9BE1154}"/>
    <dgm:cxn modelId="{A37C22B4-414E-42DF-8417-CD1290A37BE3}" srcId="{E867D8AF-2F62-41C9-B6A9-53F06E615C60}" destId="{BC7E5710-FA8E-431A-9E29-87EAD13C804B}" srcOrd="3" destOrd="0" parTransId="{96625023-CE1B-4782-B148-02FD45B9D2B8}" sibTransId="{859A5E32-3E1A-418E-943C-0FDA04BCF75F}"/>
    <dgm:cxn modelId="{C548FFF4-FECE-4905-B76C-45E54B7F0ECC}" type="presOf" srcId="{48068603-67AE-4D8A-88FA-EAD064BB5B77}" destId="{3D31C0FC-43E8-427F-9B15-B2AA1BAE8118}" srcOrd="0" destOrd="0" presId="urn:microsoft.com/office/officeart/2005/8/layout/venn1"/>
    <dgm:cxn modelId="{C8DA5A57-D24F-47F8-A1FB-6BE4578D2A73}" srcId="{E867D8AF-2F62-41C9-B6A9-53F06E615C60}" destId="{48068603-67AE-4D8A-88FA-EAD064BB5B77}" srcOrd="1" destOrd="0" parTransId="{9D5994E2-1F3A-4DCD-AB57-997A0B328888}" sibTransId="{B49AE41D-ECAE-46F9-9132-00541B5AE418}"/>
    <dgm:cxn modelId="{E18EEEC8-E766-4385-B100-0B8390B39776}" type="presOf" srcId="{E867D8AF-2F62-41C9-B6A9-53F06E615C60}" destId="{5D60344E-92CF-4E61-9CFF-B9F9013693BE}" srcOrd="0" destOrd="0" presId="urn:microsoft.com/office/officeart/2005/8/layout/venn1"/>
    <dgm:cxn modelId="{9EFA64A1-805A-43AA-A932-C706F14405B8}" type="presOf" srcId="{0E8D909A-067D-4B0D-871E-25ACD43E1828}" destId="{397E17A1-8113-4F1D-918E-C8E2B42E0D6B}" srcOrd="0" destOrd="0" presId="urn:microsoft.com/office/officeart/2005/8/layout/venn1"/>
    <dgm:cxn modelId="{32E77D44-A074-4FA9-BA6E-474F03379F29}" type="presParOf" srcId="{5D60344E-92CF-4E61-9CFF-B9F9013693BE}" destId="{8CADA3F0-801C-401C-BA22-AF95C429DAD6}" srcOrd="0" destOrd="0" presId="urn:microsoft.com/office/officeart/2005/8/layout/venn1"/>
    <dgm:cxn modelId="{F38AB671-6777-46B5-8513-07FEAE429A0C}" type="presParOf" srcId="{5D60344E-92CF-4E61-9CFF-B9F9013693BE}" destId="{8884FCD9-09A8-423B-9506-77A234D463B2}" srcOrd="1" destOrd="0" presId="urn:microsoft.com/office/officeart/2005/8/layout/venn1"/>
    <dgm:cxn modelId="{0BB34D7A-1732-4D80-BDCB-67C4ED7E4B0B}" type="presParOf" srcId="{5D60344E-92CF-4E61-9CFF-B9F9013693BE}" destId="{547CCDB1-DFDD-4CD4-803B-3D22A71B3743}" srcOrd="2" destOrd="0" presId="urn:microsoft.com/office/officeart/2005/8/layout/venn1"/>
    <dgm:cxn modelId="{BC0C0268-7A7D-4B58-AF04-6BECFD8B6C27}" type="presParOf" srcId="{5D60344E-92CF-4E61-9CFF-B9F9013693BE}" destId="{3D31C0FC-43E8-427F-9B15-B2AA1BAE8118}" srcOrd="3" destOrd="0" presId="urn:microsoft.com/office/officeart/2005/8/layout/venn1"/>
    <dgm:cxn modelId="{246B1F87-823B-443E-A7D1-B398FAB29A4F}" type="presParOf" srcId="{5D60344E-92CF-4E61-9CFF-B9F9013693BE}" destId="{7BD51ACF-6F5E-46BC-905A-BEA3507B9CC8}" srcOrd="4" destOrd="0" presId="urn:microsoft.com/office/officeart/2005/8/layout/venn1"/>
    <dgm:cxn modelId="{D8078E85-AAD7-47C5-B429-85BE92BEEC63}" type="presParOf" srcId="{5D60344E-92CF-4E61-9CFF-B9F9013693BE}" destId="{397E17A1-8113-4F1D-918E-C8E2B42E0D6B}" srcOrd="5" destOrd="0" presId="urn:microsoft.com/office/officeart/2005/8/layout/venn1"/>
    <dgm:cxn modelId="{3F084FF6-D7A9-41C4-AB1F-CA7AF643BE0C}" type="presParOf" srcId="{5D60344E-92CF-4E61-9CFF-B9F9013693BE}" destId="{EB211964-DBCE-4973-91B8-1D21DB0AD9EA}" srcOrd="6" destOrd="0" presId="urn:microsoft.com/office/officeart/2005/8/layout/venn1"/>
    <dgm:cxn modelId="{2C8DFCE5-0CE6-4C36-AF74-8ECCFEAC62F6}" type="presParOf" srcId="{5D60344E-92CF-4E61-9CFF-B9F9013693BE}" destId="{24B6BD55-1C15-46A7-A69A-926BC7856D3D}" srcOrd="7" destOrd="0" presId="urn:microsoft.com/office/officeart/2005/8/layout/venn1"/>
    <dgm:cxn modelId="{0EB03A3E-9171-4678-842D-DB2872C7B51C}" type="presParOf" srcId="{5D60344E-92CF-4E61-9CFF-B9F9013693BE}" destId="{C25ACD5E-9A8F-4627-97B3-2BDBF477FCE5}" srcOrd="8" destOrd="0" presId="urn:microsoft.com/office/officeart/2005/8/layout/venn1"/>
    <dgm:cxn modelId="{ABDE67DF-1210-4701-B4CD-E94B2A1799E8}" type="presParOf" srcId="{5D60344E-92CF-4E61-9CFF-B9F9013693BE}" destId="{300733B0-50BD-4C90-A8B9-0B4C2DB7451C}" srcOrd="9"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D96FA-C757-4AD5-8D6C-461334098B2D}" type="doc">
      <dgm:prSet loTypeId="urn:microsoft.com/office/officeart/2005/8/layout/lProcess3" loCatId="process" qsTypeId="urn:microsoft.com/office/officeart/2005/8/quickstyle/3d2" qsCatId="3D" csTypeId="urn:microsoft.com/office/officeart/2005/8/colors/colorful2" csCatId="colorful" phldr="1"/>
      <dgm:spPr/>
      <dgm:t>
        <a:bodyPr/>
        <a:lstStyle/>
        <a:p>
          <a:endParaRPr lang="en-US"/>
        </a:p>
      </dgm:t>
    </dgm:pt>
    <dgm:pt modelId="{29F73601-B680-4096-AD6D-B5AF43F72BCA}">
      <dgm:prSet custT="1"/>
      <dgm:spPr>
        <a:solidFill>
          <a:srgbClr val="3366FF"/>
        </a:solidFill>
      </dgm:spPr>
      <dgm:t>
        <a:bodyPr/>
        <a:lstStyle/>
        <a:p>
          <a:pPr rtl="0"/>
          <a:r>
            <a:rPr lang="en-US" sz="2000" b="1" dirty="0" smtClean="0">
              <a:latin typeface="Times New Roman" panose="02020603050405020304" pitchFamily="18" charset="0"/>
              <a:cs typeface="Times New Roman" panose="02020603050405020304" pitchFamily="18" charset="0"/>
            </a:rPr>
            <a:t>Deposit insurance coverage is provided</a:t>
          </a:r>
          <a:endParaRPr lang="en-US" sz="2000" b="1" dirty="0">
            <a:latin typeface="Times New Roman" panose="02020603050405020304" pitchFamily="18" charset="0"/>
            <a:cs typeface="Times New Roman" panose="02020603050405020304" pitchFamily="18" charset="0"/>
          </a:endParaRPr>
        </a:p>
      </dgm:t>
    </dgm:pt>
    <dgm:pt modelId="{A8526B58-CE8F-471D-B08C-4083E1944024}" type="parTrans" cxnId="{1A2028F8-2646-4955-8071-5A7EE2922725}">
      <dgm:prSet/>
      <dgm:spPr/>
      <dgm:t>
        <a:bodyPr/>
        <a:lstStyle/>
        <a:p>
          <a:endParaRPr lang="en-US"/>
        </a:p>
      </dgm:t>
    </dgm:pt>
    <dgm:pt modelId="{5C023C0E-0778-42C8-9387-EC3D582A8056}" type="sibTrans" cxnId="{1A2028F8-2646-4955-8071-5A7EE2922725}">
      <dgm:prSet/>
      <dgm:spPr/>
      <dgm:t>
        <a:bodyPr/>
        <a:lstStyle/>
        <a:p>
          <a:endParaRPr lang="en-US"/>
        </a:p>
      </dgm:t>
    </dgm:pt>
    <dgm:pt modelId="{F9993E72-E323-43B2-B086-1EB15F8EBF2A}">
      <dgm:prSet custT="1"/>
      <dgm:spPr>
        <a:solidFill>
          <a:schemeClr val="accent2">
            <a:lumMod val="75000"/>
            <a:alpha val="90000"/>
          </a:schemeClr>
        </a:solidFill>
      </dgm:spPr>
      <dgm:t>
        <a:bodyPr/>
        <a:lstStyle/>
        <a:p>
          <a:pPr rtl="0"/>
          <a:r>
            <a:rPr lang="en-US" sz="2000" b="1" dirty="0" smtClean="0">
              <a:solidFill>
                <a:schemeClr val="bg1"/>
              </a:solidFill>
              <a:latin typeface="Times New Roman" panose="02020603050405020304" pitchFamily="18" charset="0"/>
              <a:cs typeface="Times New Roman" panose="02020603050405020304" pitchFamily="18" charset="0"/>
            </a:rPr>
            <a:t>Per Depositor</a:t>
          </a:r>
          <a:endParaRPr lang="en-US" sz="2000" b="1" dirty="0">
            <a:solidFill>
              <a:schemeClr val="bg1"/>
            </a:solidFill>
            <a:latin typeface="Times New Roman" panose="02020603050405020304" pitchFamily="18" charset="0"/>
            <a:cs typeface="Times New Roman" panose="02020603050405020304" pitchFamily="18" charset="0"/>
          </a:endParaRPr>
        </a:p>
      </dgm:t>
    </dgm:pt>
    <dgm:pt modelId="{F529C9C7-4861-4448-84E3-B0428B9FA024}" type="parTrans" cxnId="{068A9312-F2F6-4211-9C24-6E341C453BC0}">
      <dgm:prSet/>
      <dgm:spPr/>
      <dgm:t>
        <a:bodyPr/>
        <a:lstStyle/>
        <a:p>
          <a:endParaRPr lang="en-US"/>
        </a:p>
      </dgm:t>
    </dgm:pt>
    <dgm:pt modelId="{AE13B1C8-84B7-4C93-97C4-C86B0A27CE34}" type="sibTrans" cxnId="{068A9312-F2F6-4211-9C24-6E341C453BC0}">
      <dgm:prSet/>
      <dgm:spPr/>
      <dgm:t>
        <a:bodyPr/>
        <a:lstStyle/>
        <a:p>
          <a:endParaRPr lang="en-US"/>
        </a:p>
      </dgm:t>
    </dgm:pt>
    <dgm:pt modelId="{A3E3BE37-84C8-49BD-94E6-328FE84C0452}">
      <dgm:prSet custT="1"/>
      <dgm:spPr>
        <a:solidFill>
          <a:srgbClr val="3366FF">
            <a:alpha val="89804"/>
          </a:srgbClr>
        </a:solidFill>
      </dgm:spPr>
      <dgm:t>
        <a:bodyPr/>
        <a:lstStyle/>
        <a:p>
          <a:pPr rtl="0"/>
          <a:r>
            <a:rPr lang="en-US" sz="2000" b="1" dirty="0" smtClean="0">
              <a:solidFill>
                <a:schemeClr val="bg1"/>
              </a:solidFill>
              <a:latin typeface="Times New Roman" panose="02020603050405020304" pitchFamily="18" charset="0"/>
              <a:cs typeface="Times New Roman" panose="02020603050405020304" pitchFamily="18" charset="0"/>
            </a:rPr>
            <a:t>Per Ownership Category </a:t>
          </a:r>
          <a:endParaRPr lang="en-US" sz="2000" b="1" dirty="0">
            <a:solidFill>
              <a:schemeClr val="bg1"/>
            </a:solidFill>
            <a:latin typeface="Times New Roman" panose="02020603050405020304" pitchFamily="18" charset="0"/>
            <a:cs typeface="Times New Roman" panose="02020603050405020304" pitchFamily="18" charset="0"/>
          </a:endParaRPr>
        </a:p>
      </dgm:t>
    </dgm:pt>
    <dgm:pt modelId="{A8C9068F-BCDC-4831-BC9E-11CC751419BE}" type="parTrans" cxnId="{1420ED44-856B-4EA1-8075-E9D3E1645421}">
      <dgm:prSet/>
      <dgm:spPr/>
      <dgm:t>
        <a:bodyPr/>
        <a:lstStyle/>
        <a:p>
          <a:endParaRPr lang="en-US"/>
        </a:p>
      </dgm:t>
    </dgm:pt>
    <dgm:pt modelId="{41BD2FBE-16EA-4424-98FA-47A48EB237B9}" type="sibTrans" cxnId="{1420ED44-856B-4EA1-8075-E9D3E1645421}">
      <dgm:prSet/>
      <dgm:spPr/>
      <dgm:t>
        <a:bodyPr/>
        <a:lstStyle/>
        <a:p>
          <a:endParaRPr lang="en-US"/>
        </a:p>
      </dgm:t>
    </dgm:pt>
    <dgm:pt modelId="{40A27A8F-E94C-4B28-9A2F-CBB2638ECD4F}">
      <dgm:prSet custT="1"/>
      <dgm:spPr>
        <a:solidFill>
          <a:schemeClr val="accent4">
            <a:lumMod val="65000"/>
            <a:lumOff val="35000"/>
            <a:alpha val="90000"/>
          </a:schemeClr>
        </a:solidFill>
      </dgm:spPr>
      <dgm:t>
        <a:bodyPr/>
        <a:lstStyle/>
        <a:p>
          <a:pPr rtl="0"/>
          <a:r>
            <a:rPr lang="en-US" sz="20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Per Bank</a:t>
          </a:r>
          <a:endParaRPr lang="en-US" sz="2000" b="1" dirty="0">
            <a:solidFill>
              <a:schemeClr val="bg1"/>
            </a:solidFill>
            <a:latin typeface="Times New Roman" panose="02020603050405020304" pitchFamily="18" charset="0"/>
            <a:cs typeface="Times New Roman" panose="02020603050405020304" pitchFamily="18" charset="0"/>
          </a:endParaRPr>
        </a:p>
      </dgm:t>
    </dgm:pt>
    <dgm:pt modelId="{626BDEBD-49EC-4BA1-9659-4743DAB623A0}" type="parTrans" cxnId="{A94B35CA-B432-4702-937E-46417BF0D87E}">
      <dgm:prSet/>
      <dgm:spPr/>
      <dgm:t>
        <a:bodyPr/>
        <a:lstStyle/>
        <a:p>
          <a:endParaRPr lang="en-US"/>
        </a:p>
      </dgm:t>
    </dgm:pt>
    <dgm:pt modelId="{6F6892B7-AA00-4DA4-9DD5-9C54E6ABC541}" type="sibTrans" cxnId="{A94B35CA-B432-4702-937E-46417BF0D87E}">
      <dgm:prSet/>
      <dgm:spPr/>
      <dgm:t>
        <a:bodyPr/>
        <a:lstStyle/>
        <a:p>
          <a:endParaRPr lang="en-US"/>
        </a:p>
      </dgm:t>
    </dgm:pt>
    <dgm:pt modelId="{605F5685-5A38-417F-A9E2-8545E195FB68}" type="pres">
      <dgm:prSet presAssocID="{984D96FA-C757-4AD5-8D6C-461334098B2D}" presName="Name0" presStyleCnt="0">
        <dgm:presLayoutVars>
          <dgm:chPref val="3"/>
          <dgm:dir/>
          <dgm:animLvl val="lvl"/>
          <dgm:resizeHandles/>
        </dgm:presLayoutVars>
      </dgm:prSet>
      <dgm:spPr/>
      <dgm:t>
        <a:bodyPr/>
        <a:lstStyle/>
        <a:p>
          <a:endParaRPr lang="en-US"/>
        </a:p>
      </dgm:t>
    </dgm:pt>
    <dgm:pt modelId="{34CDB6A2-90F1-4A0B-B724-B0FBC224F707}" type="pres">
      <dgm:prSet presAssocID="{29F73601-B680-4096-AD6D-B5AF43F72BCA}" presName="horFlow" presStyleCnt="0"/>
      <dgm:spPr/>
      <dgm:t>
        <a:bodyPr/>
        <a:lstStyle/>
        <a:p>
          <a:endParaRPr lang="en-US"/>
        </a:p>
      </dgm:t>
    </dgm:pt>
    <dgm:pt modelId="{CA804959-5D0F-4082-BC11-39D32FE8BEA5}" type="pres">
      <dgm:prSet presAssocID="{29F73601-B680-4096-AD6D-B5AF43F72BCA}" presName="bigChev" presStyleLbl="node1" presStyleIdx="0" presStyleCnt="1" custScaleX="123271" custScaleY="155225" custLinFactNeighborX="22225" custLinFactNeighborY="654"/>
      <dgm:spPr/>
      <dgm:t>
        <a:bodyPr/>
        <a:lstStyle/>
        <a:p>
          <a:endParaRPr lang="en-US"/>
        </a:p>
      </dgm:t>
    </dgm:pt>
    <dgm:pt modelId="{09B967C6-3145-48FD-A640-CF9844295C40}" type="pres">
      <dgm:prSet presAssocID="{F529C9C7-4861-4448-84E3-B0428B9FA024}" presName="parTrans" presStyleCnt="0"/>
      <dgm:spPr/>
      <dgm:t>
        <a:bodyPr/>
        <a:lstStyle/>
        <a:p>
          <a:endParaRPr lang="en-US"/>
        </a:p>
      </dgm:t>
    </dgm:pt>
    <dgm:pt modelId="{E8DABF4F-8B80-49E6-B80B-111DFB4BC562}" type="pres">
      <dgm:prSet presAssocID="{F9993E72-E323-43B2-B086-1EB15F8EBF2A}" presName="node" presStyleLbl="alignAccFollowNode1" presStyleIdx="0" presStyleCnt="3" custScaleX="132935" custScaleY="154493">
        <dgm:presLayoutVars>
          <dgm:bulletEnabled val="1"/>
        </dgm:presLayoutVars>
      </dgm:prSet>
      <dgm:spPr/>
      <dgm:t>
        <a:bodyPr/>
        <a:lstStyle/>
        <a:p>
          <a:endParaRPr lang="en-US"/>
        </a:p>
      </dgm:t>
    </dgm:pt>
    <dgm:pt modelId="{E40C3222-EA30-4B1B-AD8E-4D35E66A9DC6}" type="pres">
      <dgm:prSet presAssocID="{AE13B1C8-84B7-4C93-97C4-C86B0A27CE34}" presName="sibTrans" presStyleCnt="0"/>
      <dgm:spPr/>
      <dgm:t>
        <a:bodyPr/>
        <a:lstStyle/>
        <a:p>
          <a:endParaRPr lang="en-US"/>
        </a:p>
      </dgm:t>
    </dgm:pt>
    <dgm:pt modelId="{6F5BAEEE-B7DB-448B-9F81-0CFF852B2368}" type="pres">
      <dgm:prSet presAssocID="{A3E3BE37-84C8-49BD-94E6-328FE84C0452}" presName="node" presStyleLbl="alignAccFollowNode1" presStyleIdx="1" presStyleCnt="3" custScaleX="139325" custScaleY="154493" custLinFactNeighborX="-47186" custLinFactNeighborY="3116">
        <dgm:presLayoutVars>
          <dgm:bulletEnabled val="1"/>
        </dgm:presLayoutVars>
      </dgm:prSet>
      <dgm:spPr/>
      <dgm:t>
        <a:bodyPr/>
        <a:lstStyle/>
        <a:p>
          <a:endParaRPr lang="en-US"/>
        </a:p>
      </dgm:t>
    </dgm:pt>
    <dgm:pt modelId="{224C1EC6-D9A8-46D0-A4AF-788903996AF0}" type="pres">
      <dgm:prSet presAssocID="{41BD2FBE-16EA-4424-98FA-47A48EB237B9}" presName="sibTrans" presStyleCnt="0"/>
      <dgm:spPr/>
      <dgm:t>
        <a:bodyPr/>
        <a:lstStyle/>
        <a:p>
          <a:endParaRPr lang="en-US"/>
        </a:p>
      </dgm:t>
    </dgm:pt>
    <dgm:pt modelId="{2FF45F39-FEF1-4809-8374-2B3C624BE12A}" type="pres">
      <dgm:prSet presAssocID="{40A27A8F-E94C-4B28-9A2F-CBB2638ECD4F}" presName="node" presStyleLbl="alignAccFollowNode1" presStyleIdx="2" presStyleCnt="3" custScaleX="107667" custScaleY="138231" custLinFactNeighborX="-54098" custLinFactNeighborY="3161">
        <dgm:presLayoutVars>
          <dgm:bulletEnabled val="1"/>
        </dgm:presLayoutVars>
      </dgm:prSet>
      <dgm:spPr/>
      <dgm:t>
        <a:bodyPr/>
        <a:lstStyle/>
        <a:p>
          <a:endParaRPr lang="en-US"/>
        </a:p>
      </dgm:t>
    </dgm:pt>
  </dgm:ptLst>
  <dgm:cxnLst>
    <dgm:cxn modelId="{1A2028F8-2646-4955-8071-5A7EE2922725}" srcId="{984D96FA-C757-4AD5-8D6C-461334098B2D}" destId="{29F73601-B680-4096-AD6D-B5AF43F72BCA}" srcOrd="0" destOrd="0" parTransId="{A8526B58-CE8F-471D-B08C-4083E1944024}" sibTransId="{5C023C0E-0778-42C8-9387-EC3D582A8056}"/>
    <dgm:cxn modelId="{84356A70-FA9E-4B32-AA60-3A3A97FD82B2}" type="presOf" srcId="{984D96FA-C757-4AD5-8D6C-461334098B2D}" destId="{605F5685-5A38-417F-A9E2-8545E195FB68}" srcOrd="0" destOrd="0" presId="urn:microsoft.com/office/officeart/2005/8/layout/lProcess3"/>
    <dgm:cxn modelId="{98611617-863D-4588-B277-713374A733E7}" type="presOf" srcId="{F9993E72-E323-43B2-B086-1EB15F8EBF2A}" destId="{E8DABF4F-8B80-49E6-B80B-111DFB4BC562}" srcOrd="0" destOrd="0" presId="urn:microsoft.com/office/officeart/2005/8/layout/lProcess3"/>
    <dgm:cxn modelId="{068A9312-F2F6-4211-9C24-6E341C453BC0}" srcId="{29F73601-B680-4096-AD6D-B5AF43F72BCA}" destId="{F9993E72-E323-43B2-B086-1EB15F8EBF2A}" srcOrd="0" destOrd="0" parTransId="{F529C9C7-4861-4448-84E3-B0428B9FA024}" sibTransId="{AE13B1C8-84B7-4C93-97C4-C86B0A27CE34}"/>
    <dgm:cxn modelId="{781060F7-FD3F-49A6-BAF9-9F5ED7BC1173}" type="presOf" srcId="{A3E3BE37-84C8-49BD-94E6-328FE84C0452}" destId="{6F5BAEEE-B7DB-448B-9F81-0CFF852B2368}" srcOrd="0" destOrd="0" presId="urn:microsoft.com/office/officeart/2005/8/layout/lProcess3"/>
    <dgm:cxn modelId="{ED5BE679-4B69-439B-AB22-3EFF43BB2E4F}" type="presOf" srcId="{40A27A8F-E94C-4B28-9A2F-CBB2638ECD4F}" destId="{2FF45F39-FEF1-4809-8374-2B3C624BE12A}" srcOrd="0" destOrd="0" presId="urn:microsoft.com/office/officeart/2005/8/layout/lProcess3"/>
    <dgm:cxn modelId="{A94B35CA-B432-4702-937E-46417BF0D87E}" srcId="{29F73601-B680-4096-AD6D-B5AF43F72BCA}" destId="{40A27A8F-E94C-4B28-9A2F-CBB2638ECD4F}" srcOrd="2" destOrd="0" parTransId="{626BDEBD-49EC-4BA1-9659-4743DAB623A0}" sibTransId="{6F6892B7-AA00-4DA4-9DD5-9C54E6ABC541}"/>
    <dgm:cxn modelId="{1420ED44-856B-4EA1-8075-E9D3E1645421}" srcId="{29F73601-B680-4096-AD6D-B5AF43F72BCA}" destId="{A3E3BE37-84C8-49BD-94E6-328FE84C0452}" srcOrd="1" destOrd="0" parTransId="{A8C9068F-BCDC-4831-BC9E-11CC751419BE}" sibTransId="{41BD2FBE-16EA-4424-98FA-47A48EB237B9}"/>
    <dgm:cxn modelId="{49C91CDE-0327-45C7-B4F2-CA722A516BD9}" type="presOf" srcId="{29F73601-B680-4096-AD6D-B5AF43F72BCA}" destId="{CA804959-5D0F-4082-BC11-39D32FE8BEA5}" srcOrd="0" destOrd="0" presId="urn:microsoft.com/office/officeart/2005/8/layout/lProcess3"/>
    <dgm:cxn modelId="{9B12C1DE-72A5-400B-A72C-F0C7879B1E1A}" type="presParOf" srcId="{605F5685-5A38-417F-A9E2-8545E195FB68}" destId="{34CDB6A2-90F1-4A0B-B724-B0FBC224F707}" srcOrd="0" destOrd="0" presId="urn:microsoft.com/office/officeart/2005/8/layout/lProcess3"/>
    <dgm:cxn modelId="{4FB1D8E4-B359-4C59-B4F6-EBC85B421247}" type="presParOf" srcId="{34CDB6A2-90F1-4A0B-B724-B0FBC224F707}" destId="{CA804959-5D0F-4082-BC11-39D32FE8BEA5}" srcOrd="0" destOrd="0" presId="urn:microsoft.com/office/officeart/2005/8/layout/lProcess3"/>
    <dgm:cxn modelId="{36F1F973-0090-406B-95F8-8A86703E647C}" type="presParOf" srcId="{34CDB6A2-90F1-4A0B-B724-B0FBC224F707}" destId="{09B967C6-3145-48FD-A640-CF9844295C40}" srcOrd="1" destOrd="0" presId="urn:microsoft.com/office/officeart/2005/8/layout/lProcess3"/>
    <dgm:cxn modelId="{0C1C5680-0C96-4ED1-A123-BC59A8C0C342}" type="presParOf" srcId="{34CDB6A2-90F1-4A0B-B724-B0FBC224F707}" destId="{E8DABF4F-8B80-49E6-B80B-111DFB4BC562}" srcOrd="2" destOrd="0" presId="urn:microsoft.com/office/officeart/2005/8/layout/lProcess3"/>
    <dgm:cxn modelId="{D20AE192-DC84-4D61-8EA9-9F732A9EFFF6}" type="presParOf" srcId="{34CDB6A2-90F1-4A0B-B724-B0FBC224F707}" destId="{E40C3222-EA30-4B1B-AD8E-4D35E66A9DC6}" srcOrd="3" destOrd="0" presId="urn:microsoft.com/office/officeart/2005/8/layout/lProcess3"/>
    <dgm:cxn modelId="{CB192972-D000-4808-9F5E-DD42F732DA3B}" type="presParOf" srcId="{34CDB6A2-90F1-4A0B-B724-B0FBC224F707}" destId="{6F5BAEEE-B7DB-448B-9F81-0CFF852B2368}" srcOrd="4" destOrd="0" presId="urn:microsoft.com/office/officeart/2005/8/layout/lProcess3"/>
    <dgm:cxn modelId="{284F8EC4-013A-47B1-BF0E-E788FE47C560}" type="presParOf" srcId="{34CDB6A2-90F1-4A0B-B724-B0FBC224F707}" destId="{224C1EC6-D9A8-46D0-A4AF-788903996AF0}" srcOrd="5" destOrd="0" presId="urn:microsoft.com/office/officeart/2005/8/layout/lProcess3"/>
    <dgm:cxn modelId="{8147201C-20D0-454F-9404-B3A4D26C395E}" type="presParOf" srcId="{34CDB6A2-90F1-4A0B-B724-B0FBC224F707}" destId="{2FF45F39-FEF1-4809-8374-2B3C624BE12A}" srcOrd="6" destOrd="0" presId="urn:microsoft.com/office/officeart/2005/8/layout/lProcess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46A6CAC-E5F9-4948-8CB0-1344F4E70755}"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6F81E53C-315B-43FF-ACAD-9B96ECFC637B}" type="pres">
      <dgm:prSet presAssocID="{A46A6CAC-E5F9-4948-8CB0-1344F4E70755}" presName="linear" presStyleCnt="0">
        <dgm:presLayoutVars>
          <dgm:animLvl val="lvl"/>
          <dgm:resizeHandles val="exact"/>
        </dgm:presLayoutVars>
      </dgm:prSet>
      <dgm:spPr/>
      <dgm:t>
        <a:bodyPr/>
        <a:lstStyle/>
        <a:p>
          <a:endParaRPr lang="en-US"/>
        </a:p>
      </dgm:t>
    </dgm:pt>
  </dgm:ptLst>
  <dgm:cxnLst>
    <dgm:cxn modelId="{F1D9CE65-772E-4C6E-97F2-ED9E1A0FB0C6}" type="presOf" srcId="{A46A6CAC-E5F9-4948-8CB0-1344F4E70755}" destId="{6F81E53C-315B-43FF-ACAD-9B96ECFC637B}" srcOrd="0" destOrd="0" presId="urn:microsoft.com/office/officeart/2005/8/layout/vList2"/>
  </dgm:cxnLst>
  <dgm:bg>
    <a:noFill/>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DA3F0-801C-401C-BA22-AF95C429DAD6}">
      <dsp:nvSpPr>
        <dsp:cNvPr id="0" name=""/>
        <dsp:cNvSpPr/>
      </dsp:nvSpPr>
      <dsp:spPr>
        <a:xfrm>
          <a:off x="3627196" y="1048511"/>
          <a:ext cx="1828800" cy="1828800"/>
        </a:xfrm>
        <a:prstGeom prst="ellipse">
          <a:avLst/>
        </a:prstGeom>
        <a:solidFill>
          <a:srgbClr val="003399">
            <a:alpha val="50000"/>
          </a:srgbClr>
        </a:solidFill>
        <a:ln>
          <a:solidFill>
            <a:srgbClr val="CC99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884FCD9-09A8-423B-9506-77A234D463B2}">
      <dsp:nvSpPr>
        <dsp:cNvPr id="0" name=""/>
        <dsp:cNvSpPr/>
      </dsp:nvSpPr>
      <dsp:spPr>
        <a:xfrm>
          <a:off x="411573" y="749807"/>
          <a:ext cx="2681832" cy="10027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CC00"/>
              </a:solidFill>
              <a:latin typeface="Times New Roman" panose="02020603050405020304" pitchFamily="18" charset="0"/>
              <a:cs typeface="Times New Roman" panose="02020603050405020304" pitchFamily="18" charset="0"/>
            </a:rPr>
            <a:t>Part 1</a:t>
          </a:r>
          <a:r>
            <a:rPr lang="en-US" sz="2400" b="1" kern="1200" dirty="0" smtClean="0">
              <a:solidFill>
                <a:srgbClr val="002060"/>
              </a:solidFill>
              <a:latin typeface="Times New Roman" panose="02020603050405020304" pitchFamily="18" charset="0"/>
              <a:cs typeface="Times New Roman" panose="02020603050405020304" pitchFamily="18" charset="0"/>
            </a:rPr>
            <a:t> </a:t>
          </a:r>
        </a:p>
        <a:p>
          <a:pPr lvl="0" algn="ctr" defTabSz="1066800" rtl="0">
            <a:lnSpc>
              <a:spcPct val="90000"/>
            </a:lnSpc>
            <a:spcBef>
              <a:spcPct val="0"/>
            </a:spcBef>
            <a:spcAft>
              <a:spcPct val="35000"/>
            </a:spcAft>
          </a:pPr>
          <a:r>
            <a:rPr lang="en-US" sz="2400" b="1" kern="1200" dirty="0" smtClean="0">
              <a:solidFill>
                <a:srgbClr val="002060"/>
              </a:solidFill>
              <a:latin typeface="Times New Roman" panose="02020603050405020304" pitchFamily="18" charset="0"/>
              <a:cs typeface="Times New Roman" panose="02020603050405020304" pitchFamily="18" charset="0"/>
            </a:rPr>
            <a:t>General Principles</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a:off x="411573" y="749807"/>
        <a:ext cx="2681832" cy="1002792"/>
      </dsp:txXfrm>
    </dsp:sp>
    <dsp:sp modelId="{547CCDB1-DFDD-4CD4-803B-3D22A71B3743}">
      <dsp:nvSpPr>
        <dsp:cNvPr id="0" name=""/>
        <dsp:cNvSpPr/>
      </dsp:nvSpPr>
      <dsp:spPr>
        <a:xfrm>
          <a:off x="4130154" y="1432564"/>
          <a:ext cx="1828800" cy="1828800"/>
        </a:xfrm>
        <a:prstGeom prst="ellipse">
          <a:avLst/>
        </a:prstGeom>
        <a:solidFill>
          <a:srgbClr val="003399">
            <a:alpha val="50000"/>
          </a:srgbClr>
        </a:solidFill>
        <a:ln>
          <a:solidFill>
            <a:srgbClr val="CC99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D31C0FC-43E8-427F-9B15-B2AA1BAE8118}">
      <dsp:nvSpPr>
        <dsp:cNvPr id="0" name=""/>
        <dsp:cNvSpPr/>
      </dsp:nvSpPr>
      <dsp:spPr>
        <a:xfrm>
          <a:off x="6052239" y="685804"/>
          <a:ext cx="2588959" cy="10881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en-US" sz="2400" b="1" kern="1200" dirty="0" smtClean="0">
            <a:solidFill>
              <a:srgbClr val="FFCC00"/>
            </a:solidFill>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en-US" sz="2400" b="1" kern="1200" dirty="0" smtClean="0">
              <a:solidFill>
                <a:srgbClr val="FFCC00"/>
              </a:solidFill>
              <a:latin typeface="Times New Roman" panose="02020603050405020304" pitchFamily="18" charset="0"/>
              <a:cs typeface="Times New Roman" panose="02020603050405020304" pitchFamily="18" charset="0"/>
            </a:rPr>
            <a:t>Part 2</a:t>
          </a:r>
          <a:r>
            <a:rPr lang="en-US" sz="2400" b="1" kern="1200" dirty="0" smtClean="0">
              <a:solidFill>
                <a:srgbClr val="002060"/>
              </a:solidFill>
              <a:latin typeface="Times New Roman" panose="02020603050405020304" pitchFamily="18" charset="0"/>
              <a:cs typeface="Times New Roman" panose="02020603050405020304" pitchFamily="18" charset="0"/>
            </a:rPr>
            <a:t>  Introduction to Ownership Categories</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a:off x="6052239" y="685804"/>
        <a:ext cx="2588959" cy="1088136"/>
      </dsp:txXfrm>
    </dsp:sp>
    <dsp:sp modelId="{7BD51ACF-6F5E-46BC-905A-BEA3507B9CC8}">
      <dsp:nvSpPr>
        <dsp:cNvPr id="0" name=""/>
        <dsp:cNvSpPr/>
      </dsp:nvSpPr>
      <dsp:spPr>
        <a:xfrm>
          <a:off x="4145418" y="2129393"/>
          <a:ext cx="1828800" cy="1828800"/>
        </a:xfrm>
        <a:prstGeom prst="ellipse">
          <a:avLst/>
        </a:prstGeom>
        <a:solidFill>
          <a:srgbClr val="003399">
            <a:alpha val="50000"/>
          </a:srgbClr>
        </a:solidFill>
        <a:ln>
          <a:solidFill>
            <a:srgbClr val="CC99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97E17A1-8113-4F1D-918E-C8E2B42E0D6B}">
      <dsp:nvSpPr>
        <dsp:cNvPr id="0" name=""/>
        <dsp:cNvSpPr/>
      </dsp:nvSpPr>
      <dsp:spPr>
        <a:xfrm>
          <a:off x="259188" y="2773678"/>
          <a:ext cx="2919648" cy="10881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CC00"/>
              </a:solidFill>
              <a:latin typeface="Times New Roman" panose="02020603050405020304" pitchFamily="18" charset="0"/>
              <a:cs typeface="Times New Roman" panose="02020603050405020304" pitchFamily="18" charset="0"/>
            </a:rPr>
            <a:t>Part 3 </a:t>
          </a:r>
        </a:p>
        <a:p>
          <a:pPr lvl="0" algn="ctr" defTabSz="1066800" rtl="0">
            <a:lnSpc>
              <a:spcPct val="90000"/>
            </a:lnSpc>
            <a:spcBef>
              <a:spcPct val="0"/>
            </a:spcBef>
            <a:spcAft>
              <a:spcPct val="35000"/>
            </a:spcAft>
          </a:pPr>
          <a:r>
            <a:rPr lang="en-US" sz="2400" b="1" kern="1200" dirty="0" smtClean="0">
              <a:solidFill>
                <a:srgbClr val="002060"/>
              </a:solidFill>
              <a:latin typeface="Times New Roman" panose="02020603050405020304" pitchFamily="18" charset="0"/>
              <a:cs typeface="Times New Roman" panose="02020603050405020304" pitchFamily="18" charset="0"/>
            </a:rPr>
            <a:t>Review of Ownership Category                  Requirements</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a:off x="259188" y="2773678"/>
        <a:ext cx="2919648" cy="1088136"/>
      </dsp:txXfrm>
    </dsp:sp>
    <dsp:sp modelId="{EB211964-DBCE-4973-91B8-1D21DB0AD9EA}">
      <dsp:nvSpPr>
        <dsp:cNvPr id="0" name=""/>
        <dsp:cNvSpPr/>
      </dsp:nvSpPr>
      <dsp:spPr>
        <a:xfrm>
          <a:off x="3231025" y="2133605"/>
          <a:ext cx="1828800" cy="1828800"/>
        </a:xfrm>
        <a:prstGeom prst="ellipse">
          <a:avLst/>
        </a:prstGeom>
        <a:solidFill>
          <a:srgbClr val="003399">
            <a:alpha val="50000"/>
          </a:srgbClr>
        </a:solidFill>
        <a:ln>
          <a:solidFill>
            <a:srgbClr val="CC99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4B6BD55-1C15-46A7-A69A-926BC7856D3D}">
      <dsp:nvSpPr>
        <dsp:cNvPr id="0" name=""/>
        <dsp:cNvSpPr/>
      </dsp:nvSpPr>
      <dsp:spPr>
        <a:xfrm>
          <a:off x="872747" y="3179064"/>
          <a:ext cx="2705252" cy="10881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endParaRPr lang="en-US" sz="2200" kern="1200" dirty="0">
            <a:solidFill>
              <a:srgbClr val="003366"/>
            </a:solidFill>
            <a:latin typeface="Times New Roman" panose="02020603050405020304" pitchFamily="18" charset="0"/>
            <a:cs typeface="Times New Roman" panose="02020603050405020304" pitchFamily="18" charset="0"/>
          </a:endParaRPr>
        </a:p>
      </dsp:txBody>
      <dsp:txXfrm>
        <a:off x="872747" y="3179064"/>
        <a:ext cx="2705252" cy="1088136"/>
      </dsp:txXfrm>
    </dsp:sp>
    <dsp:sp modelId="{C25ACD5E-9A8F-4627-97B3-2BDBF477FCE5}">
      <dsp:nvSpPr>
        <dsp:cNvPr id="0" name=""/>
        <dsp:cNvSpPr/>
      </dsp:nvSpPr>
      <dsp:spPr>
        <a:xfrm>
          <a:off x="3154826" y="1447798"/>
          <a:ext cx="1828800" cy="1828800"/>
        </a:xfrm>
        <a:prstGeom prst="ellipse">
          <a:avLst/>
        </a:prstGeom>
        <a:solidFill>
          <a:srgbClr val="003399">
            <a:alpha val="49804"/>
          </a:srgbClr>
        </a:solidFill>
        <a:ln>
          <a:solidFill>
            <a:srgbClr val="CC99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00733B0-50BD-4C90-A8B9-0B4C2DB7451C}">
      <dsp:nvSpPr>
        <dsp:cNvPr id="0" name=""/>
        <dsp:cNvSpPr/>
      </dsp:nvSpPr>
      <dsp:spPr>
        <a:xfrm>
          <a:off x="6150531" y="2721859"/>
          <a:ext cx="2643059" cy="10881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CC00"/>
              </a:solidFill>
              <a:latin typeface="Times New Roman" panose="02020603050405020304" pitchFamily="18" charset="0"/>
              <a:cs typeface="Times New Roman" panose="02020603050405020304" pitchFamily="18" charset="0"/>
            </a:rPr>
            <a:t>Part 4 </a:t>
          </a:r>
        </a:p>
        <a:p>
          <a:pPr lvl="0" algn="ctr" defTabSz="1066800" rtl="0">
            <a:lnSpc>
              <a:spcPct val="90000"/>
            </a:lnSpc>
            <a:spcBef>
              <a:spcPct val="0"/>
            </a:spcBef>
            <a:spcAft>
              <a:spcPct val="35000"/>
            </a:spcAft>
          </a:pPr>
          <a:r>
            <a:rPr lang="en-US" sz="2400" b="1" kern="1200" dirty="0" smtClean="0">
              <a:solidFill>
                <a:srgbClr val="002060"/>
              </a:solidFill>
              <a:latin typeface="Times New Roman" panose="02020603050405020304" pitchFamily="18" charset="0"/>
              <a:cs typeface="Times New Roman" panose="02020603050405020304" pitchFamily="18" charset="0"/>
            </a:rPr>
            <a:t>Deposit Insurance Coverage Resources</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a:off x="6150531" y="2721859"/>
        <a:ext cx="2643059" cy="108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04959-5D0F-4082-BC11-39D32FE8BEA5}">
      <dsp:nvSpPr>
        <dsp:cNvPr id="0" name=""/>
        <dsp:cNvSpPr/>
      </dsp:nvSpPr>
      <dsp:spPr>
        <a:xfrm>
          <a:off x="74280" y="1355786"/>
          <a:ext cx="2972327" cy="1497122"/>
        </a:xfrm>
        <a:prstGeom prst="chevron">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Deposit insurance coverage is provided</a:t>
          </a:r>
          <a:endParaRPr lang="en-US" sz="2000" b="1" kern="1200" dirty="0">
            <a:latin typeface="Times New Roman" panose="02020603050405020304" pitchFamily="18" charset="0"/>
            <a:cs typeface="Times New Roman" panose="02020603050405020304" pitchFamily="18" charset="0"/>
          </a:endParaRPr>
        </a:p>
      </dsp:txBody>
      <dsp:txXfrm>
        <a:off x="822841" y="1355786"/>
        <a:ext cx="1475205" cy="1497122"/>
      </dsp:txXfrm>
    </dsp:sp>
    <dsp:sp modelId="{E8DABF4F-8B80-49E6-B80B-111DFB4BC562}">
      <dsp:nvSpPr>
        <dsp:cNvPr id="0" name=""/>
        <dsp:cNvSpPr/>
      </dsp:nvSpPr>
      <dsp:spPr>
        <a:xfrm>
          <a:off x="2663484" y="1479664"/>
          <a:ext cx="2660437" cy="1236751"/>
        </a:xfrm>
        <a:prstGeom prst="chevron">
          <a:avLst/>
        </a:prstGeom>
        <a:solidFill>
          <a:schemeClr val="accent2">
            <a:lumMod val="75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Per Depositor</a:t>
          </a:r>
          <a:endParaRPr lang="en-US" sz="2000" b="1" kern="1200" dirty="0">
            <a:solidFill>
              <a:schemeClr val="bg1"/>
            </a:solidFill>
            <a:latin typeface="Times New Roman" panose="02020603050405020304" pitchFamily="18" charset="0"/>
            <a:cs typeface="Times New Roman" panose="02020603050405020304" pitchFamily="18" charset="0"/>
          </a:endParaRPr>
        </a:p>
      </dsp:txBody>
      <dsp:txXfrm>
        <a:off x="3281860" y="1479664"/>
        <a:ext cx="1423686" cy="1236751"/>
      </dsp:txXfrm>
    </dsp:sp>
    <dsp:sp modelId="{6F5BAEEE-B7DB-448B-9F81-0CFF852B2368}">
      <dsp:nvSpPr>
        <dsp:cNvPr id="0" name=""/>
        <dsp:cNvSpPr/>
      </dsp:nvSpPr>
      <dsp:spPr>
        <a:xfrm>
          <a:off x="4911531" y="1504608"/>
          <a:ext cx="2788321" cy="1236751"/>
        </a:xfrm>
        <a:prstGeom prst="chevron">
          <a:avLst/>
        </a:prstGeom>
        <a:solidFill>
          <a:srgbClr val="3366FF">
            <a:alpha val="89804"/>
          </a:srgbClr>
        </a:solidFill>
        <a:ln w="9525" cap="flat" cmpd="sng" algn="ctr">
          <a:solidFill>
            <a:schemeClr val="accent2">
              <a:tint val="40000"/>
              <a:alpha val="90000"/>
              <a:hueOff val="-7200000"/>
              <a:satOff val="-9747"/>
              <a:lumOff val="81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Per Ownership Category </a:t>
          </a:r>
          <a:endParaRPr lang="en-US" sz="2000" b="1" kern="1200" dirty="0">
            <a:solidFill>
              <a:schemeClr val="bg1"/>
            </a:solidFill>
            <a:latin typeface="Times New Roman" panose="02020603050405020304" pitchFamily="18" charset="0"/>
            <a:cs typeface="Times New Roman" panose="02020603050405020304" pitchFamily="18" charset="0"/>
          </a:endParaRPr>
        </a:p>
      </dsp:txBody>
      <dsp:txXfrm>
        <a:off x="5529907" y="1504608"/>
        <a:ext cx="1551570" cy="1236751"/>
      </dsp:txXfrm>
    </dsp:sp>
    <dsp:sp modelId="{2FF45F39-FEF1-4809-8374-2B3C624BE12A}">
      <dsp:nvSpPr>
        <dsp:cNvPr id="0" name=""/>
        <dsp:cNvSpPr/>
      </dsp:nvSpPr>
      <dsp:spPr>
        <a:xfrm>
          <a:off x="7400304" y="1570059"/>
          <a:ext cx="2154747" cy="1106570"/>
        </a:xfrm>
        <a:prstGeom prst="chevron">
          <a:avLst/>
        </a:prstGeom>
        <a:solidFill>
          <a:schemeClr val="accent4">
            <a:lumMod val="65000"/>
            <a:lumOff val="35000"/>
            <a:alpha val="90000"/>
          </a:schemeClr>
        </a:solidFill>
        <a:ln w="9525" cap="flat" cmpd="sng" algn="ctr">
          <a:solidFill>
            <a:schemeClr val="accent2">
              <a:tint val="40000"/>
              <a:alpha val="90000"/>
              <a:hueOff val="-14400000"/>
              <a:satOff val="-19494"/>
              <a:lumOff val="162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2000" b="1" kern="1200" dirty="0" smtClean="0">
              <a:solidFill>
                <a:schemeClr val="bg1"/>
              </a:solidFill>
              <a:latin typeface="Times New Roman" panose="02020603050405020304" pitchFamily="18" charset="0"/>
              <a:cs typeface="Times New Roman" panose="02020603050405020304" pitchFamily="18" charset="0"/>
            </a:rPr>
            <a:t>Per Bank</a:t>
          </a:r>
          <a:endParaRPr lang="en-US" sz="2000" b="1" kern="1200" dirty="0">
            <a:solidFill>
              <a:schemeClr val="bg1"/>
            </a:solidFill>
            <a:latin typeface="Times New Roman" panose="02020603050405020304" pitchFamily="18" charset="0"/>
            <a:cs typeface="Times New Roman" panose="02020603050405020304" pitchFamily="18" charset="0"/>
          </a:endParaRPr>
        </a:p>
      </dsp:txBody>
      <dsp:txXfrm>
        <a:off x="7953589" y="1570059"/>
        <a:ext cx="1048177" cy="1106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3"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355332" name="Rectangle 4"/>
          <p:cNvSpPr>
            <a:spLocks noGrp="1" noChangeArrowheads="1"/>
          </p:cNvSpPr>
          <p:nvPr>
            <p:ph type="ftr" sz="quarter" idx="2"/>
          </p:nvPr>
        </p:nvSpPr>
        <p:spPr bwMode="auto">
          <a:xfrm>
            <a:off x="3"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355333" name="Rectangle 5"/>
          <p:cNvSpPr>
            <a:spLocks noGrp="1" noChangeArrowheads="1"/>
          </p:cNvSpPr>
          <p:nvPr>
            <p:ph type="sldNum" sz="quarter" idx="3"/>
          </p:nvPr>
        </p:nvSpPr>
        <p:spPr bwMode="auto">
          <a:xfrm>
            <a:off x="5265018"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B2AFB23C-8A62-41B0-9117-EF7981AA6A65}" type="slidenum">
              <a:rPr lang="en-US"/>
              <a:pPr>
                <a:defRPr/>
              </a:pPr>
              <a:t>‹#›</a:t>
            </a:fld>
            <a:endParaRPr lang="en-US" dirty="0"/>
          </a:p>
        </p:txBody>
      </p:sp>
      <p:sp>
        <p:nvSpPr>
          <p:cNvPr id="2" name="Date Placeholder 1"/>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7DC884E6-4726-419C-ADCD-7DD7BAEB570C}" type="datetimeFigureOut">
              <a:rPr lang="en-US" smtClean="0"/>
              <a:t>5/18/2017</a:t>
            </a:fld>
            <a:endParaRPr lang="en-US" dirty="0"/>
          </a:p>
        </p:txBody>
      </p:sp>
    </p:spTree>
    <p:extLst>
      <p:ext uri="{BB962C8B-B14F-4D97-AF65-F5344CB8AC3E}">
        <p14:creationId xmlns:p14="http://schemas.microsoft.com/office/powerpoint/2010/main" val="192750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5265018"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92164" name="Rectangle 4"/>
          <p:cNvSpPr>
            <a:spLocks noGrp="1" noRot="1" noChangeAspect="1" noChangeArrowheads="1" noTextEdit="1"/>
          </p:cNvSpPr>
          <p:nvPr>
            <p:ph type="sldImg" idx="2"/>
          </p:nvPr>
        </p:nvSpPr>
        <p:spPr bwMode="auto">
          <a:xfrm>
            <a:off x="2620963" y="525463"/>
            <a:ext cx="4056062"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0483" y="3330423"/>
            <a:ext cx="7435436" cy="315444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3"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5265018"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1FD787D2-798D-4997-9BAA-365A98EE81BA}" type="slidenum">
              <a:rPr lang="en-US"/>
              <a:pPr>
                <a:defRPr/>
              </a:pPr>
              <a:t>‹#›</a:t>
            </a:fld>
            <a:endParaRPr lang="en-US" dirty="0"/>
          </a:p>
        </p:txBody>
      </p:sp>
    </p:spTree>
    <p:extLst>
      <p:ext uri="{BB962C8B-B14F-4D97-AF65-F5344CB8AC3E}">
        <p14:creationId xmlns:p14="http://schemas.microsoft.com/office/powerpoint/2010/main" val="1277251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4587" algn="l" rtl="0" eaLnBrk="0" fontAlgn="base" hangingPunct="0">
      <a:spcBef>
        <a:spcPct val="30000"/>
      </a:spcBef>
      <a:spcAft>
        <a:spcPct val="0"/>
      </a:spcAft>
      <a:defRPr sz="1200" kern="1200">
        <a:solidFill>
          <a:schemeClr val="tx1"/>
        </a:solidFill>
        <a:latin typeface="Arial" charset="0"/>
        <a:ea typeface="+mn-ea"/>
        <a:cs typeface="Arial" charset="0"/>
      </a:defRPr>
    </a:lvl2pPr>
    <a:lvl3pPr marL="90917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3761"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18346"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72934" algn="l" defTabSz="909173" rtl="0" eaLnBrk="1" latinLnBrk="0" hangingPunct="1">
      <a:defRPr sz="1200" kern="1200">
        <a:solidFill>
          <a:schemeClr val="tx1"/>
        </a:solidFill>
        <a:latin typeface="+mn-lt"/>
        <a:ea typeface="+mn-ea"/>
        <a:cs typeface="+mn-cs"/>
      </a:defRPr>
    </a:lvl6pPr>
    <a:lvl7pPr marL="2727521" algn="l" defTabSz="909173" rtl="0" eaLnBrk="1" latinLnBrk="0" hangingPunct="1">
      <a:defRPr sz="1200" kern="1200">
        <a:solidFill>
          <a:schemeClr val="tx1"/>
        </a:solidFill>
        <a:latin typeface="+mn-lt"/>
        <a:ea typeface="+mn-ea"/>
        <a:cs typeface="+mn-cs"/>
      </a:defRPr>
    </a:lvl7pPr>
    <a:lvl8pPr marL="3182106" algn="l" defTabSz="909173" rtl="0" eaLnBrk="1" latinLnBrk="0" hangingPunct="1">
      <a:defRPr sz="1200" kern="1200">
        <a:solidFill>
          <a:schemeClr val="tx1"/>
        </a:solidFill>
        <a:latin typeface="+mn-lt"/>
        <a:ea typeface="+mn-ea"/>
        <a:cs typeface="+mn-cs"/>
      </a:defRPr>
    </a:lvl8pPr>
    <a:lvl9pPr marL="3636693" algn="l" defTabSz="9091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EF7301E-15EA-47D8-9B79-953061DBBFB9}" type="slidenum">
              <a:rPr lang="en-US">
                <a:solidFill>
                  <a:prstClr val="black"/>
                </a:solidFill>
              </a:rPr>
              <a:pPr eaLnBrk="1" hangingPunct="1"/>
              <a:t>1</a:t>
            </a:fld>
            <a:endParaRPr lang="en-US" dirty="0">
              <a:solidFill>
                <a:prstClr val="black"/>
              </a:solidFill>
            </a:endParaRPr>
          </a:p>
        </p:txBody>
      </p:sp>
      <p:sp>
        <p:nvSpPr>
          <p:cNvPr id="6147" name="Rectangle 2"/>
          <p:cNvSpPr>
            <a:spLocks noGrp="1" noRot="1" noChangeAspect="1" noChangeArrowheads="1" noTextEdit="1"/>
          </p:cNvSpPr>
          <p:nvPr>
            <p:ph type="sldImg"/>
          </p:nvPr>
        </p:nvSpPr>
        <p:spPr>
          <a:xfrm>
            <a:off x="2619375" y="525463"/>
            <a:ext cx="4057650" cy="2628900"/>
          </a:xfrm>
          <a:ln/>
        </p:spPr>
      </p:sp>
      <p:sp>
        <p:nvSpPr>
          <p:cNvPr id="61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ea typeface="ＭＳ Ｐゴシック" pitchFamily="34" charset="-128"/>
              </a:defRPr>
            </a:lvl1pPr>
            <a:lvl2pPr marL="742950" indent="-285750" defTabSz="931863" eaLnBrk="0" hangingPunct="0">
              <a:defRPr>
                <a:solidFill>
                  <a:schemeClr val="tx1"/>
                </a:solidFill>
                <a:latin typeface="Times New Roman" pitchFamily="18" charset="0"/>
                <a:ea typeface="ＭＳ Ｐゴシック" pitchFamily="34" charset="-128"/>
              </a:defRPr>
            </a:lvl2pPr>
            <a:lvl3pPr marL="1143000" indent="-228600" defTabSz="931863" eaLnBrk="0" hangingPunct="0">
              <a:defRPr>
                <a:solidFill>
                  <a:schemeClr val="tx1"/>
                </a:solidFill>
                <a:latin typeface="Times New Roman" pitchFamily="18" charset="0"/>
                <a:ea typeface="ＭＳ Ｐゴシック" pitchFamily="34" charset="-128"/>
              </a:defRPr>
            </a:lvl3pPr>
            <a:lvl4pPr marL="1600200" indent="-228600" defTabSz="931863" eaLnBrk="0" hangingPunct="0">
              <a:defRPr>
                <a:solidFill>
                  <a:schemeClr val="tx1"/>
                </a:solidFill>
                <a:latin typeface="Times New Roman" pitchFamily="18" charset="0"/>
                <a:ea typeface="ＭＳ Ｐゴシック" pitchFamily="34" charset="-128"/>
              </a:defRPr>
            </a:lvl4pPr>
            <a:lvl5pPr marL="2057400" indent="-228600" defTabSz="931863" eaLnBrk="0" hangingPunct="0">
              <a:defRPr>
                <a:solidFill>
                  <a:schemeClr val="tx1"/>
                </a:solidFill>
                <a:latin typeface="Times New Roman" pitchFamily="18"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E248B4B7-E4A0-4D9C-9B91-8A7638FDA040}" type="slidenum">
              <a:rPr lang="en-US" smtClean="0">
                <a:latin typeface="Arial" pitchFamily="34" charset="0"/>
              </a:rPr>
              <a:pPr eaLnBrk="1" hangingPunct="1"/>
              <a:t>10</a:t>
            </a:fld>
            <a:endParaRPr lang="en-US" dirty="0" smtClean="0">
              <a:latin typeface="Arial" pitchFamily="34" charset="0"/>
            </a:endParaRPr>
          </a:p>
        </p:txBody>
      </p:sp>
      <p:sp>
        <p:nvSpPr>
          <p:cNvPr id="173059" name="Rectangle 2"/>
          <p:cNvSpPr>
            <a:spLocks noGrp="1" noRot="1" noChangeAspect="1" noChangeArrowheads="1" noTextEdit="1"/>
          </p:cNvSpPr>
          <p:nvPr>
            <p:ph type="sldImg"/>
          </p:nvPr>
        </p:nvSpPr>
        <p:spPr>
          <a:xfrm>
            <a:off x="2620963" y="527050"/>
            <a:ext cx="4057650" cy="2628900"/>
          </a:xfrm>
          <a:ln/>
        </p:spPr>
      </p:sp>
      <p:sp>
        <p:nvSpPr>
          <p:cNvPr id="173060" name="Rectangle 3"/>
          <p:cNvSpPr>
            <a:spLocks noGrp="1" noChangeArrowheads="1"/>
          </p:cNvSpPr>
          <p:nvPr>
            <p:ph type="body" idx="1"/>
          </p:nvPr>
        </p:nvSpPr>
        <p:spPr>
          <a:xfrm>
            <a:off x="202096" y="3217893"/>
            <a:ext cx="9094304" cy="3792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11</a:t>
            </a:fld>
            <a:endParaRPr lang="en-US" dirty="0"/>
          </a:p>
        </p:txBody>
      </p:sp>
    </p:spTree>
    <p:extLst>
      <p:ext uri="{BB962C8B-B14F-4D97-AF65-F5344CB8AC3E}">
        <p14:creationId xmlns:p14="http://schemas.microsoft.com/office/powerpoint/2010/main" val="71377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12</a:t>
            </a:fld>
            <a:endParaRPr lang="en-US" dirty="0"/>
          </a:p>
        </p:txBody>
      </p:sp>
    </p:spTree>
    <p:extLst>
      <p:ext uri="{BB962C8B-B14F-4D97-AF65-F5344CB8AC3E}">
        <p14:creationId xmlns:p14="http://schemas.microsoft.com/office/powerpoint/2010/main" val="304356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13</a:t>
            </a:fld>
            <a:endParaRPr lang="en-US" dirty="0"/>
          </a:p>
        </p:txBody>
      </p:sp>
    </p:spTree>
    <p:extLst>
      <p:ext uri="{BB962C8B-B14F-4D97-AF65-F5344CB8AC3E}">
        <p14:creationId xmlns:p14="http://schemas.microsoft.com/office/powerpoint/2010/main" val="329187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14</a:t>
            </a:fld>
            <a:endParaRPr lang="en-US" dirty="0"/>
          </a:p>
        </p:txBody>
      </p:sp>
    </p:spTree>
    <p:extLst>
      <p:ext uri="{BB962C8B-B14F-4D97-AF65-F5344CB8AC3E}">
        <p14:creationId xmlns:p14="http://schemas.microsoft.com/office/powerpoint/2010/main" val="141599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15</a:t>
            </a:fld>
            <a:endParaRPr lang="en-US" dirty="0"/>
          </a:p>
        </p:txBody>
      </p:sp>
    </p:spTree>
    <p:extLst>
      <p:ext uri="{BB962C8B-B14F-4D97-AF65-F5344CB8AC3E}">
        <p14:creationId xmlns:p14="http://schemas.microsoft.com/office/powerpoint/2010/main" val="5458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16</a:t>
            </a:fld>
            <a:endParaRPr lang="en-US" dirty="0"/>
          </a:p>
        </p:txBody>
      </p:sp>
    </p:spTree>
    <p:extLst>
      <p:ext uri="{BB962C8B-B14F-4D97-AF65-F5344CB8AC3E}">
        <p14:creationId xmlns:p14="http://schemas.microsoft.com/office/powerpoint/2010/main" val="252719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17</a:t>
            </a:fld>
            <a:endParaRPr lang="en-US" dirty="0"/>
          </a:p>
        </p:txBody>
      </p:sp>
    </p:spTree>
    <p:extLst>
      <p:ext uri="{BB962C8B-B14F-4D97-AF65-F5344CB8AC3E}">
        <p14:creationId xmlns:p14="http://schemas.microsoft.com/office/powerpoint/2010/main" val="3178528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18</a:t>
            </a:fld>
            <a:endParaRPr lang="en-US" dirty="0"/>
          </a:p>
        </p:txBody>
      </p:sp>
    </p:spTree>
    <p:extLst>
      <p:ext uri="{BB962C8B-B14F-4D97-AF65-F5344CB8AC3E}">
        <p14:creationId xmlns:p14="http://schemas.microsoft.com/office/powerpoint/2010/main" val="384380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82956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a:t>
            </a:fld>
            <a:endParaRPr lang="en-US" dirty="0"/>
          </a:p>
        </p:txBody>
      </p:sp>
    </p:spTree>
    <p:extLst>
      <p:ext uri="{BB962C8B-B14F-4D97-AF65-F5344CB8AC3E}">
        <p14:creationId xmlns:p14="http://schemas.microsoft.com/office/powerpoint/2010/main" val="966158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9208B79-2FB8-48C0-912B-463770DFC092}" type="slidenum">
              <a:rPr lang="en-US" smtClean="0"/>
              <a:pPr eaLnBrk="1" hangingPunct="1"/>
              <a:t>20</a:t>
            </a:fld>
            <a:endParaRPr lang="en-US" dirty="0" smtClean="0"/>
          </a:p>
        </p:txBody>
      </p:sp>
      <p:sp>
        <p:nvSpPr>
          <p:cNvPr id="104451" name="Rectangle 2"/>
          <p:cNvSpPr>
            <a:spLocks noGrp="1" noRot="1" noChangeAspect="1" noChangeArrowheads="1" noTextEdit="1"/>
          </p:cNvSpPr>
          <p:nvPr>
            <p:ph type="sldImg"/>
          </p:nvPr>
        </p:nvSpPr>
        <p:spPr>
          <a:xfrm>
            <a:off x="2619375" y="525463"/>
            <a:ext cx="4057650" cy="26289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21</a:t>
            </a:fld>
            <a:endParaRPr lang="en-US" dirty="0"/>
          </a:p>
        </p:txBody>
      </p:sp>
    </p:spTree>
    <p:extLst>
      <p:ext uri="{BB962C8B-B14F-4D97-AF65-F5344CB8AC3E}">
        <p14:creationId xmlns:p14="http://schemas.microsoft.com/office/powerpoint/2010/main" val="208211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22</a:t>
            </a:fld>
            <a:endParaRPr lang="en-US" dirty="0"/>
          </a:p>
        </p:txBody>
      </p:sp>
    </p:spTree>
    <p:extLst>
      <p:ext uri="{BB962C8B-B14F-4D97-AF65-F5344CB8AC3E}">
        <p14:creationId xmlns:p14="http://schemas.microsoft.com/office/powerpoint/2010/main" val="152111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23</a:t>
            </a:fld>
            <a:endParaRPr lang="en-US" dirty="0"/>
          </a:p>
        </p:txBody>
      </p:sp>
    </p:spTree>
    <p:extLst>
      <p:ext uri="{BB962C8B-B14F-4D97-AF65-F5344CB8AC3E}">
        <p14:creationId xmlns:p14="http://schemas.microsoft.com/office/powerpoint/2010/main" val="260197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24</a:t>
            </a:fld>
            <a:endParaRPr lang="en-US" dirty="0"/>
          </a:p>
        </p:txBody>
      </p:sp>
    </p:spTree>
    <p:extLst>
      <p:ext uri="{BB962C8B-B14F-4D97-AF65-F5344CB8AC3E}">
        <p14:creationId xmlns:p14="http://schemas.microsoft.com/office/powerpoint/2010/main" val="409981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25</a:t>
            </a:fld>
            <a:endParaRPr lang="en-US" dirty="0"/>
          </a:p>
        </p:txBody>
      </p:sp>
    </p:spTree>
    <p:extLst>
      <p:ext uri="{BB962C8B-B14F-4D97-AF65-F5344CB8AC3E}">
        <p14:creationId xmlns:p14="http://schemas.microsoft.com/office/powerpoint/2010/main" val="2104881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26</a:t>
            </a:fld>
            <a:endParaRPr lang="en-US" dirty="0"/>
          </a:p>
        </p:txBody>
      </p:sp>
    </p:spTree>
    <p:extLst>
      <p:ext uri="{BB962C8B-B14F-4D97-AF65-F5344CB8AC3E}">
        <p14:creationId xmlns:p14="http://schemas.microsoft.com/office/powerpoint/2010/main" val="97655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55F4C8A-26AB-4A90-B042-02D3C5002371}" type="slidenum">
              <a:rPr lang="en-US" smtClean="0"/>
              <a:pPr eaLnBrk="1" hangingPunct="1"/>
              <a:t>27</a:t>
            </a:fld>
            <a:endParaRPr lang="en-US" dirty="0" smtClean="0"/>
          </a:p>
        </p:txBody>
      </p:sp>
      <p:sp>
        <p:nvSpPr>
          <p:cNvPr id="110595" name="Rectangle 2"/>
          <p:cNvSpPr>
            <a:spLocks noGrp="1" noRot="1" noChangeAspect="1" noChangeArrowheads="1" noTextEdit="1"/>
          </p:cNvSpPr>
          <p:nvPr>
            <p:ph type="sldImg"/>
          </p:nvPr>
        </p:nvSpPr>
        <p:spPr>
          <a:xfrm>
            <a:off x="2619375" y="525463"/>
            <a:ext cx="4057650" cy="2628900"/>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36344-11F6-4893-BFC8-D31084398ED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36344-11F6-4893-BFC8-D31084398ED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a:t>
            </a:fld>
            <a:endParaRPr lang="en-US" dirty="0"/>
          </a:p>
        </p:txBody>
      </p:sp>
    </p:spTree>
    <p:extLst>
      <p:ext uri="{BB962C8B-B14F-4D97-AF65-F5344CB8AC3E}">
        <p14:creationId xmlns:p14="http://schemas.microsoft.com/office/powerpoint/2010/main" val="3615428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36344-11F6-4893-BFC8-D31084398ED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31</a:t>
            </a:fld>
            <a:endParaRPr lang="en-US" dirty="0"/>
          </a:p>
        </p:txBody>
      </p:sp>
    </p:spTree>
    <p:extLst>
      <p:ext uri="{BB962C8B-B14F-4D97-AF65-F5344CB8AC3E}">
        <p14:creationId xmlns:p14="http://schemas.microsoft.com/office/powerpoint/2010/main" val="2314151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32</a:t>
            </a:fld>
            <a:endParaRPr lang="en-US" dirty="0"/>
          </a:p>
        </p:txBody>
      </p:sp>
    </p:spTree>
    <p:extLst>
      <p:ext uri="{BB962C8B-B14F-4D97-AF65-F5344CB8AC3E}">
        <p14:creationId xmlns:p14="http://schemas.microsoft.com/office/powerpoint/2010/main" val="3537473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33</a:t>
            </a:fld>
            <a:endParaRPr lang="en-US" dirty="0"/>
          </a:p>
        </p:txBody>
      </p:sp>
    </p:spTree>
    <p:extLst>
      <p:ext uri="{BB962C8B-B14F-4D97-AF65-F5344CB8AC3E}">
        <p14:creationId xmlns:p14="http://schemas.microsoft.com/office/powerpoint/2010/main" val="850739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itchFamily="18" charset="0"/>
                <a:ea typeface="ＭＳ Ｐゴシック" pitchFamily="34" charset="-128"/>
              </a:defRPr>
            </a:lvl1pPr>
            <a:lvl2pPr marL="742950" indent="-285750" defTabSz="931863" eaLnBrk="0" hangingPunct="0">
              <a:defRPr>
                <a:solidFill>
                  <a:schemeClr val="tx1"/>
                </a:solidFill>
                <a:latin typeface="Times New Roman" pitchFamily="18" charset="0"/>
                <a:ea typeface="ＭＳ Ｐゴシック" pitchFamily="34" charset="-128"/>
              </a:defRPr>
            </a:lvl2pPr>
            <a:lvl3pPr marL="1143000" indent="-228600" defTabSz="931863" eaLnBrk="0" hangingPunct="0">
              <a:defRPr>
                <a:solidFill>
                  <a:schemeClr val="tx1"/>
                </a:solidFill>
                <a:latin typeface="Times New Roman" pitchFamily="18" charset="0"/>
                <a:ea typeface="ＭＳ Ｐゴシック" pitchFamily="34" charset="-128"/>
              </a:defRPr>
            </a:lvl3pPr>
            <a:lvl4pPr marL="1600200" indent="-228600" defTabSz="931863" eaLnBrk="0" hangingPunct="0">
              <a:defRPr>
                <a:solidFill>
                  <a:schemeClr val="tx1"/>
                </a:solidFill>
                <a:latin typeface="Times New Roman" pitchFamily="18" charset="0"/>
                <a:ea typeface="ＭＳ Ｐゴシック" pitchFamily="34" charset="-128"/>
              </a:defRPr>
            </a:lvl4pPr>
            <a:lvl5pPr marL="2057400" indent="-228600" defTabSz="931863" eaLnBrk="0" hangingPunct="0">
              <a:defRPr>
                <a:solidFill>
                  <a:schemeClr val="tx1"/>
                </a:solidFill>
                <a:latin typeface="Times New Roman" pitchFamily="18"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E248B4B7-E4A0-4D9C-9B91-8A7638FDA040}" type="slidenum">
              <a:rPr lang="en-US" smtClean="0">
                <a:latin typeface="Arial" pitchFamily="34" charset="0"/>
              </a:rPr>
              <a:pPr eaLnBrk="1" hangingPunct="1"/>
              <a:t>34</a:t>
            </a:fld>
            <a:endParaRPr lang="en-US" dirty="0" smtClean="0">
              <a:latin typeface="Arial" pitchFamily="34" charset="0"/>
            </a:endParaRPr>
          </a:p>
        </p:txBody>
      </p:sp>
      <p:sp>
        <p:nvSpPr>
          <p:cNvPr id="173059" name="Rectangle 2"/>
          <p:cNvSpPr>
            <a:spLocks noGrp="1" noRot="1" noChangeAspect="1" noChangeArrowheads="1" noTextEdit="1"/>
          </p:cNvSpPr>
          <p:nvPr>
            <p:ph type="sldImg"/>
          </p:nvPr>
        </p:nvSpPr>
        <p:spPr>
          <a:xfrm>
            <a:off x="2620963" y="527050"/>
            <a:ext cx="4057650" cy="2628900"/>
          </a:xfrm>
          <a:ln/>
        </p:spPr>
      </p:sp>
      <p:sp>
        <p:nvSpPr>
          <p:cNvPr id="173060" name="Rectangle 3"/>
          <p:cNvSpPr>
            <a:spLocks noGrp="1" noChangeArrowheads="1"/>
          </p:cNvSpPr>
          <p:nvPr>
            <p:ph type="body" idx="1"/>
          </p:nvPr>
        </p:nvSpPr>
        <p:spPr>
          <a:xfrm>
            <a:off x="202096" y="3217893"/>
            <a:ext cx="9094304" cy="3792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0B1D642-1E90-4E7E-91AC-663AD73FC0A1}" type="slidenum">
              <a:rPr lang="en-US" smtClean="0"/>
              <a:pPr eaLnBrk="1" hangingPunct="1"/>
              <a:t>35</a:t>
            </a:fld>
            <a:endParaRPr lang="en-US" dirty="0" smtClean="0"/>
          </a:p>
        </p:txBody>
      </p:sp>
      <p:sp>
        <p:nvSpPr>
          <p:cNvPr id="114691" name="Rectangle 2"/>
          <p:cNvSpPr>
            <a:spLocks noGrp="1" noRot="1" noChangeAspect="1" noChangeArrowheads="1" noTextEdit="1"/>
          </p:cNvSpPr>
          <p:nvPr>
            <p:ph type="sldImg"/>
          </p:nvPr>
        </p:nvSpPr>
        <p:spPr>
          <a:xfrm>
            <a:off x="2620963" y="527050"/>
            <a:ext cx="4057650" cy="2628900"/>
          </a:xfrm>
          <a:ln/>
        </p:spPr>
      </p:sp>
      <p:sp>
        <p:nvSpPr>
          <p:cNvPr id="114692" name="Rectangle 3"/>
          <p:cNvSpPr>
            <a:spLocks noGrp="1" noChangeArrowheads="1"/>
          </p:cNvSpPr>
          <p:nvPr>
            <p:ph type="body" idx="1"/>
          </p:nvPr>
        </p:nvSpPr>
        <p:spPr>
          <a:xfrm>
            <a:off x="202096" y="3217893"/>
            <a:ext cx="9094304" cy="3792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0963" y="525463"/>
            <a:ext cx="4056062"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36</a:t>
            </a:fld>
            <a:endParaRPr lang="en-US" dirty="0"/>
          </a:p>
        </p:txBody>
      </p:sp>
    </p:spTree>
    <p:extLst>
      <p:ext uri="{BB962C8B-B14F-4D97-AF65-F5344CB8AC3E}">
        <p14:creationId xmlns:p14="http://schemas.microsoft.com/office/powerpoint/2010/main" val="3469371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37</a:t>
            </a:fld>
            <a:endParaRPr lang="en-US" dirty="0"/>
          </a:p>
        </p:txBody>
      </p:sp>
    </p:spTree>
    <p:extLst>
      <p:ext uri="{BB962C8B-B14F-4D97-AF65-F5344CB8AC3E}">
        <p14:creationId xmlns:p14="http://schemas.microsoft.com/office/powerpoint/2010/main" val="1217286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38</a:t>
            </a:fld>
            <a:endParaRPr lang="en-US" dirty="0"/>
          </a:p>
        </p:txBody>
      </p:sp>
    </p:spTree>
    <p:extLst>
      <p:ext uri="{BB962C8B-B14F-4D97-AF65-F5344CB8AC3E}">
        <p14:creationId xmlns:p14="http://schemas.microsoft.com/office/powerpoint/2010/main" val="652364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2C856878-E5D5-4ED8-A14F-65F3A0F81555}" type="slidenum">
              <a:rPr lang="en-US" smtClean="0"/>
              <a:pPr eaLnBrk="1" hangingPunct="1"/>
              <a:t>39</a:t>
            </a:fld>
            <a:endParaRPr lang="en-US" dirty="0" smtClean="0"/>
          </a:p>
        </p:txBody>
      </p:sp>
      <p:sp>
        <p:nvSpPr>
          <p:cNvPr id="117763" name="Rectangle 2"/>
          <p:cNvSpPr>
            <a:spLocks noGrp="1" noRot="1" noChangeAspect="1" noChangeArrowheads="1" noTextEdit="1"/>
          </p:cNvSpPr>
          <p:nvPr>
            <p:ph type="sldImg"/>
          </p:nvPr>
        </p:nvSpPr>
        <p:spPr>
          <a:xfrm>
            <a:off x="2620963" y="527050"/>
            <a:ext cx="4057650" cy="2628900"/>
          </a:xfrm>
          <a:ln/>
        </p:spPr>
      </p:sp>
      <p:sp>
        <p:nvSpPr>
          <p:cNvPr id="117764" name="Rectangle 3"/>
          <p:cNvSpPr>
            <a:spLocks noGrp="1" noChangeArrowheads="1"/>
          </p:cNvSpPr>
          <p:nvPr>
            <p:ph type="body" idx="1"/>
          </p:nvPr>
        </p:nvSpPr>
        <p:spPr>
          <a:xfrm>
            <a:off x="505240" y="3332816"/>
            <a:ext cx="8285922" cy="3152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a:t>
            </a:fld>
            <a:endParaRPr lang="en-US" dirty="0"/>
          </a:p>
        </p:txBody>
      </p:sp>
    </p:spTree>
    <p:extLst>
      <p:ext uri="{BB962C8B-B14F-4D97-AF65-F5344CB8AC3E}">
        <p14:creationId xmlns:p14="http://schemas.microsoft.com/office/powerpoint/2010/main" val="3537473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2C856878-E5D5-4ED8-A14F-65F3A0F81555}" type="slidenum">
              <a:rPr lang="en-US" smtClean="0"/>
              <a:pPr eaLnBrk="1" hangingPunct="1"/>
              <a:t>40</a:t>
            </a:fld>
            <a:endParaRPr lang="en-US" dirty="0" smtClean="0"/>
          </a:p>
        </p:txBody>
      </p:sp>
      <p:sp>
        <p:nvSpPr>
          <p:cNvPr id="117763" name="Rectangle 2"/>
          <p:cNvSpPr>
            <a:spLocks noGrp="1" noRot="1" noChangeAspect="1" noChangeArrowheads="1" noTextEdit="1"/>
          </p:cNvSpPr>
          <p:nvPr>
            <p:ph type="sldImg"/>
          </p:nvPr>
        </p:nvSpPr>
        <p:spPr>
          <a:xfrm>
            <a:off x="2620963" y="527050"/>
            <a:ext cx="4057650" cy="2628900"/>
          </a:xfrm>
          <a:ln/>
        </p:spPr>
      </p:sp>
      <p:sp>
        <p:nvSpPr>
          <p:cNvPr id="117764" name="Rectangle 3"/>
          <p:cNvSpPr>
            <a:spLocks noGrp="1" noChangeArrowheads="1"/>
          </p:cNvSpPr>
          <p:nvPr>
            <p:ph type="body" idx="1"/>
          </p:nvPr>
        </p:nvSpPr>
        <p:spPr>
          <a:xfrm>
            <a:off x="505240" y="3332816"/>
            <a:ext cx="8285922" cy="3152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41</a:t>
            </a:fld>
            <a:endParaRPr lang="en-US" dirty="0"/>
          </a:p>
        </p:txBody>
      </p:sp>
    </p:spTree>
    <p:extLst>
      <p:ext uri="{BB962C8B-B14F-4D97-AF65-F5344CB8AC3E}">
        <p14:creationId xmlns:p14="http://schemas.microsoft.com/office/powerpoint/2010/main" val="2964486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42</a:t>
            </a:fld>
            <a:endParaRPr lang="en-US" dirty="0"/>
          </a:p>
        </p:txBody>
      </p:sp>
    </p:spTree>
    <p:extLst>
      <p:ext uri="{BB962C8B-B14F-4D97-AF65-F5344CB8AC3E}">
        <p14:creationId xmlns:p14="http://schemas.microsoft.com/office/powerpoint/2010/main" val="800497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5B4755E-C561-48AD-ADCA-D5437936E67B}" type="slidenum">
              <a:rPr lang="en-US" smtClean="0"/>
              <a:pPr eaLnBrk="1" hangingPunct="1"/>
              <a:t>43</a:t>
            </a:fld>
            <a:endParaRPr lang="en-US" dirty="0" smtClean="0"/>
          </a:p>
        </p:txBody>
      </p:sp>
      <p:sp>
        <p:nvSpPr>
          <p:cNvPr id="119811" name="Rectangle 2"/>
          <p:cNvSpPr>
            <a:spLocks noGrp="1" noRot="1" noChangeAspect="1" noChangeArrowheads="1" noTextEdit="1"/>
          </p:cNvSpPr>
          <p:nvPr>
            <p:ph type="sldImg"/>
          </p:nvPr>
        </p:nvSpPr>
        <p:spPr>
          <a:xfrm>
            <a:off x="2670175" y="517525"/>
            <a:ext cx="4059238" cy="2630488"/>
          </a:xfrm>
          <a:ln/>
        </p:spPr>
      </p:sp>
      <p:sp>
        <p:nvSpPr>
          <p:cNvPr id="119812" name="Rectangle 3"/>
          <p:cNvSpPr>
            <a:spLocks noGrp="1" noChangeArrowheads="1"/>
          </p:cNvSpPr>
          <p:nvPr>
            <p:ph type="body" idx="1"/>
          </p:nvPr>
        </p:nvSpPr>
        <p:spPr>
          <a:xfrm>
            <a:off x="404192" y="3217890"/>
            <a:ext cx="8690113" cy="3677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44</a:t>
            </a:fld>
            <a:endParaRPr lang="en-US" dirty="0"/>
          </a:p>
        </p:txBody>
      </p:sp>
    </p:spTree>
    <p:extLst>
      <p:ext uri="{BB962C8B-B14F-4D97-AF65-F5344CB8AC3E}">
        <p14:creationId xmlns:p14="http://schemas.microsoft.com/office/powerpoint/2010/main" val="3109760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45</a:t>
            </a:fld>
            <a:endParaRPr lang="en-US" dirty="0"/>
          </a:p>
        </p:txBody>
      </p:sp>
    </p:spTree>
    <p:extLst>
      <p:ext uri="{BB962C8B-B14F-4D97-AF65-F5344CB8AC3E}">
        <p14:creationId xmlns:p14="http://schemas.microsoft.com/office/powerpoint/2010/main" val="2580560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46</a:t>
            </a:fld>
            <a:endParaRPr lang="en-US" dirty="0"/>
          </a:p>
        </p:txBody>
      </p:sp>
    </p:spTree>
    <p:extLst>
      <p:ext uri="{BB962C8B-B14F-4D97-AF65-F5344CB8AC3E}">
        <p14:creationId xmlns:p14="http://schemas.microsoft.com/office/powerpoint/2010/main" val="2511416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47</a:t>
            </a:fld>
            <a:endParaRPr lang="en-US" dirty="0"/>
          </a:p>
        </p:txBody>
      </p:sp>
    </p:spTree>
    <p:extLst>
      <p:ext uri="{BB962C8B-B14F-4D97-AF65-F5344CB8AC3E}">
        <p14:creationId xmlns:p14="http://schemas.microsoft.com/office/powerpoint/2010/main" val="192131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48</a:t>
            </a:fld>
            <a:endParaRPr lang="en-US" dirty="0"/>
          </a:p>
        </p:txBody>
      </p:sp>
    </p:spTree>
    <p:extLst>
      <p:ext uri="{BB962C8B-B14F-4D97-AF65-F5344CB8AC3E}">
        <p14:creationId xmlns:p14="http://schemas.microsoft.com/office/powerpoint/2010/main" val="3209330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1EB1DD2-F487-43EC-88D2-8249B5B487F8}" type="slidenum">
              <a:rPr lang="en-US" smtClean="0"/>
              <a:pPr/>
              <a:t>49</a:t>
            </a:fld>
            <a:endParaRPr lang="en-US" dirty="0"/>
          </a:p>
        </p:txBody>
      </p:sp>
    </p:spTree>
    <p:extLst>
      <p:ext uri="{BB962C8B-B14F-4D97-AF65-F5344CB8AC3E}">
        <p14:creationId xmlns:p14="http://schemas.microsoft.com/office/powerpoint/2010/main" val="302958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a:t>
            </a:fld>
            <a:endParaRPr lang="en-US" dirty="0"/>
          </a:p>
        </p:txBody>
      </p:sp>
    </p:spTree>
    <p:extLst>
      <p:ext uri="{BB962C8B-B14F-4D97-AF65-F5344CB8AC3E}">
        <p14:creationId xmlns:p14="http://schemas.microsoft.com/office/powerpoint/2010/main" val="3537473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1EB1DD2-F487-43EC-88D2-8249B5B487F8}" type="slidenum">
              <a:rPr lang="en-US" smtClean="0"/>
              <a:pPr/>
              <a:t>50</a:t>
            </a:fld>
            <a:endParaRPr lang="en-US" dirty="0"/>
          </a:p>
        </p:txBody>
      </p:sp>
    </p:spTree>
    <p:extLst>
      <p:ext uri="{BB962C8B-B14F-4D97-AF65-F5344CB8AC3E}">
        <p14:creationId xmlns:p14="http://schemas.microsoft.com/office/powerpoint/2010/main" val="3029582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51</a:t>
            </a:fld>
            <a:endParaRPr lang="en-US" dirty="0"/>
          </a:p>
        </p:txBody>
      </p:sp>
    </p:spTree>
    <p:extLst>
      <p:ext uri="{BB962C8B-B14F-4D97-AF65-F5344CB8AC3E}">
        <p14:creationId xmlns:p14="http://schemas.microsoft.com/office/powerpoint/2010/main" val="3130537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52</a:t>
            </a:fld>
            <a:endParaRPr lang="en-US" dirty="0"/>
          </a:p>
        </p:txBody>
      </p:sp>
    </p:spTree>
    <p:extLst>
      <p:ext uri="{BB962C8B-B14F-4D97-AF65-F5344CB8AC3E}">
        <p14:creationId xmlns:p14="http://schemas.microsoft.com/office/powerpoint/2010/main" val="3130537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53</a:t>
            </a:fld>
            <a:endParaRPr lang="en-US" dirty="0"/>
          </a:p>
        </p:txBody>
      </p:sp>
    </p:spTree>
    <p:extLst>
      <p:ext uri="{BB962C8B-B14F-4D97-AF65-F5344CB8AC3E}">
        <p14:creationId xmlns:p14="http://schemas.microsoft.com/office/powerpoint/2010/main" val="4130547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54</a:t>
            </a:fld>
            <a:endParaRPr lang="en-US" dirty="0"/>
          </a:p>
        </p:txBody>
      </p:sp>
    </p:spTree>
    <p:extLst>
      <p:ext uri="{BB962C8B-B14F-4D97-AF65-F5344CB8AC3E}">
        <p14:creationId xmlns:p14="http://schemas.microsoft.com/office/powerpoint/2010/main" val="2026662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55</a:t>
            </a:fld>
            <a:endParaRPr lang="en-US" dirty="0"/>
          </a:p>
        </p:txBody>
      </p:sp>
    </p:spTree>
    <p:extLst>
      <p:ext uri="{BB962C8B-B14F-4D97-AF65-F5344CB8AC3E}">
        <p14:creationId xmlns:p14="http://schemas.microsoft.com/office/powerpoint/2010/main" val="2035614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56</a:t>
            </a:fld>
            <a:endParaRPr lang="en-US" dirty="0"/>
          </a:p>
        </p:txBody>
      </p:sp>
    </p:spTree>
    <p:extLst>
      <p:ext uri="{BB962C8B-B14F-4D97-AF65-F5344CB8AC3E}">
        <p14:creationId xmlns:p14="http://schemas.microsoft.com/office/powerpoint/2010/main" val="1504761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628FB012-BABA-4F75-B87B-A5582F85D001}" type="slidenum">
              <a:rPr lang="en-US" smtClean="0"/>
              <a:pPr eaLnBrk="1" hangingPunct="1"/>
              <a:t>57</a:t>
            </a:fld>
            <a:endParaRPr lang="en-US" dirty="0" smtClean="0"/>
          </a:p>
        </p:txBody>
      </p:sp>
      <p:sp>
        <p:nvSpPr>
          <p:cNvPr id="152579" name="Rectangle 2"/>
          <p:cNvSpPr>
            <a:spLocks noGrp="1" noRot="1" noChangeAspect="1" noChangeArrowheads="1" noTextEdit="1"/>
          </p:cNvSpPr>
          <p:nvPr>
            <p:ph type="sldImg"/>
          </p:nvPr>
        </p:nvSpPr>
        <p:spPr>
          <a:xfrm>
            <a:off x="2622550" y="525463"/>
            <a:ext cx="4057650" cy="2630487"/>
          </a:xfrm>
          <a:ln/>
        </p:spPr>
      </p:sp>
      <p:sp>
        <p:nvSpPr>
          <p:cNvPr id="152580" name="Rectangle 3"/>
          <p:cNvSpPr>
            <a:spLocks noGrp="1" noChangeArrowheads="1"/>
          </p:cNvSpPr>
          <p:nvPr>
            <p:ph type="body" idx="1"/>
          </p:nvPr>
        </p:nvSpPr>
        <p:spPr>
          <a:xfrm>
            <a:off x="303145" y="3275354"/>
            <a:ext cx="8488017" cy="32095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58</a:t>
            </a:fld>
            <a:endParaRPr lang="en-US" dirty="0"/>
          </a:p>
        </p:txBody>
      </p:sp>
    </p:spTree>
    <p:extLst>
      <p:ext uri="{BB962C8B-B14F-4D97-AF65-F5344CB8AC3E}">
        <p14:creationId xmlns:p14="http://schemas.microsoft.com/office/powerpoint/2010/main" val="34552414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59</a:t>
            </a:fld>
            <a:endParaRPr lang="en-US" dirty="0"/>
          </a:p>
        </p:txBody>
      </p:sp>
    </p:spTree>
    <p:extLst>
      <p:ext uri="{BB962C8B-B14F-4D97-AF65-F5344CB8AC3E}">
        <p14:creationId xmlns:p14="http://schemas.microsoft.com/office/powerpoint/2010/main" val="1122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a:t>
            </a:fld>
            <a:endParaRPr lang="en-US" dirty="0"/>
          </a:p>
        </p:txBody>
      </p:sp>
    </p:spTree>
    <p:extLst>
      <p:ext uri="{BB962C8B-B14F-4D97-AF65-F5344CB8AC3E}">
        <p14:creationId xmlns:p14="http://schemas.microsoft.com/office/powerpoint/2010/main" val="1039154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60</a:t>
            </a:fld>
            <a:endParaRPr lang="en-US" dirty="0"/>
          </a:p>
        </p:txBody>
      </p:sp>
    </p:spTree>
    <p:extLst>
      <p:ext uri="{BB962C8B-B14F-4D97-AF65-F5344CB8AC3E}">
        <p14:creationId xmlns:p14="http://schemas.microsoft.com/office/powerpoint/2010/main" val="944890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61</a:t>
            </a:fld>
            <a:endParaRPr lang="en-US" dirty="0"/>
          </a:p>
        </p:txBody>
      </p:sp>
    </p:spTree>
    <p:extLst>
      <p:ext uri="{BB962C8B-B14F-4D97-AF65-F5344CB8AC3E}">
        <p14:creationId xmlns:p14="http://schemas.microsoft.com/office/powerpoint/2010/main" val="2305038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cs typeface="Arial" charset="0"/>
              </a:defRPr>
            </a:lvl1pPr>
            <a:lvl2pPr marL="742868" indent="-285718" defTabSz="931759" eaLnBrk="0" hangingPunct="0">
              <a:defRPr>
                <a:solidFill>
                  <a:schemeClr val="tx1"/>
                </a:solidFill>
                <a:latin typeface="Arial" charset="0"/>
                <a:cs typeface="Arial" charset="0"/>
              </a:defRPr>
            </a:lvl2pPr>
            <a:lvl3pPr marL="1142874" indent="-228574" defTabSz="931759" eaLnBrk="0" hangingPunct="0">
              <a:defRPr>
                <a:solidFill>
                  <a:schemeClr val="tx1"/>
                </a:solidFill>
                <a:latin typeface="Arial" charset="0"/>
                <a:cs typeface="Arial" charset="0"/>
              </a:defRPr>
            </a:lvl3pPr>
            <a:lvl4pPr marL="1600023" indent="-228574" defTabSz="931759" eaLnBrk="0" hangingPunct="0">
              <a:defRPr>
                <a:solidFill>
                  <a:schemeClr val="tx1"/>
                </a:solidFill>
                <a:latin typeface="Arial" charset="0"/>
                <a:cs typeface="Arial" charset="0"/>
              </a:defRPr>
            </a:lvl4pPr>
            <a:lvl5pPr marL="2057174" indent="-228574" defTabSz="931759" eaLnBrk="0" hangingPunct="0">
              <a:defRPr>
                <a:solidFill>
                  <a:schemeClr val="tx1"/>
                </a:solidFill>
                <a:latin typeface="Arial" charset="0"/>
                <a:cs typeface="Arial" charset="0"/>
              </a:defRPr>
            </a:lvl5pPr>
            <a:lvl6pPr marL="2514322" indent="-228574" defTabSz="931759" eaLnBrk="0" fontAlgn="base" hangingPunct="0">
              <a:spcBef>
                <a:spcPct val="0"/>
              </a:spcBef>
              <a:spcAft>
                <a:spcPct val="0"/>
              </a:spcAft>
              <a:defRPr>
                <a:solidFill>
                  <a:schemeClr val="tx1"/>
                </a:solidFill>
                <a:latin typeface="Arial" charset="0"/>
                <a:cs typeface="Arial" charset="0"/>
              </a:defRPr>
            </a:lvl6pPr>
            <a:lvl7pPr marL="2971470" indent="-228574" defTabSz="931759" eaLnBrk="0" fontAlgn="base" hangingPunct="0">
              <a:spcBef>
                <a:spcPct val="0"/>
              </a:spcBef>
              <a:spcAft>
                <a:spcPct val="0"/>
              </a:spcAft>
              <a:defRPr>
                <a:solidFill>
                  <a:schemeClr val="tx1"/>
                </a:solidFill>
                <a:latin typeface="Arial" charset="0"/>
                <a:cs typeface="Arial" charset="0"/>
              </a:defRPr>
            </a:lvl7pPr>
            <a:lvl8pPr marL="3428621" indent="-228574" defTabSz="931759" eaLnBrk="0" fontAlgn="base" hangingPunct="0">
              <a:spcBef>
                <a:spcPct val="0"/>
              </a:spcBef>
              <a:spcAft>
                <a:spcPct val="0"/>
              </a:spcAft>
              <a:defRPr>
                <a:solidFill>
                  <a:schemeClr val="tx1"/>
                </a:solidFill>
                <a:latin typeface="Arial" charset="0"/>
                <a:cs typeface="Arial" charset="0"/>
              </a:defRPr>
            </a:lvl8pPr>
            <a:lvl9pPr marL="3885770" indent="-228574" defTabSz="931759" eaLnBrk="0" fontAlgn="base" hangingPunct="0">
              <a:spcBef>
                <a:spcPct val="0"/>
              </a:spcBef>
              <a:spcAft>
                <a:spcPct val="0"/>
              </a:spcAft>
              <a:defRPr>
                <a:solidFill>
                  <a:schemeClr val="tx1"/>
                </a:solidFill>
                <a:latin typeface="Arial" charset="0"/>
                <a:cs typeface="Arial" charset="0"/>
              </a:defRPr>
            </a:lvl9pPr>
          </a:lstStyle>
          <a:p>
            <a:pPr eaLnBrk="1" hangingPunct="1"/>
            <a:fld id="{41EBCC5A-C4B5-4645-8DF0-1944E2788B83}" type="slidenum">
              <a:rPr lang="en-US" smtClean="0">
                <a:solidFill>
                  <a:prstClr val="black"/>
                </a:solidFill>
              </a:rPr>
              <a:pPr eaLnBrk="1" hangingPunct="1"/>
              <a:t>62</a:t>
            </a:fld>
            <a:endParaRPr lang="en-US" dirty="0" smtClean="0">
              <a:solidFill>
                <a:prstClr val="black"/>
              </a:solidFill>
            </a:endParaRPr>
          </a:p>
        </p:txBody>
      </p:sp>
      <p:sp>
        <p:nvSpPr>
          <p:cNvPr id="156675" name="Rectangle 2"/>
          <p:cNvSpPr>
            <a:spLocks noGrp="1" noRot="1" noChangeAspect="1" noChangeArrowheads="1" noTextEdit="1"/>
          </p:cNvSpPr>
          <p:nvPr>
            <p:ph type="sldImg"/>
          </p:nvPr>
        </p:nvSpPr>
        <p:spPr>
          <a:xfrm>
            <a:off x="2630488" y="525463"/>
            <a:ext cx="4059237" cy="2630487"/>
          </a:xfrm>
          <a:ln/>
        </p:spPr>
      </p:sp>
      <p:sp>
        <p:nvSpPr>
          <p:cNvPr id="156676" name="Rectangle 3"/>
          <p:cNvSpPr>
            <a:spLocks noGrp="1" noChangeArrowheads="1"/>
          </p:cNvSpPr>
          <p:nvPr>
            <p:ph type="body" idx="1"/>
          </p:nvPr>
        </p:nvSpPr>
        <p:spPr>
          <a:xfrm>
            <a:off x="303145" y="3217890"/>
            <a:ext cx="8488017" cy="3677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63</a:t>
            </a:fld>
            <a:endParaRPr lang="en-US" dirty="0"/>
          </a:p>
        </p:txBody>
      </p:sp>
    </p:spTree>
    <p:extLst>
      <p:ext uri="{BB962C8B-B14F-4D97-AF65-F5344CB8AC3E}">
        <p14:creationId xmlns:p14="http://schemas.microsoft.com/office/powerpoint/2010/main" val="1353097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0963" y="525463"/>
            <a:ext cx="4056062"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64</a:t>
            </a:fld>
            <a:endParaRPr lang="en-US" dirty="0"/>
          </a:p>
        </p:txBody>
      </p:sp>
    </p:spTree>
    <p:extLst>
      <p:ext uri="{BB962C8B-B14F-4D97-AF65-F5344CB8AC3E}">
        <p14:creationId xmlns:p14="http://schemas.microsoft.com/office/powerpoint/2010/main" val="4083254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65</a:t>
            </a:fld>
            <a:endParaRPr lang="en-US" dirty="0"/>
          </a:p>
        </p:txBody>
      </p:sp>
    </p:spTree>
    <p:extLst>
      <p:ext uri="{BB962C8B-B14F-4D97-AF65-F5344CB8AC3E}">
        <p14:creationId xmlns:p14="http://schemas.microsoft.com/office/powerpoint/2010/main" val="26408339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66</a:t>
            </a:fld>
            <a:endParaRPr lang="en-US" dirty="0"/>
          </a:p>
        </p:txBody>
      </p:sp>
    </p:spTree>
    <p:extLst>
      <p:ext uri="{BB962C8B-B14F-4D97-AF65-F5344CB8AC3E}">
        <p14:creationId xmlns:p14="http://schemas.microsoft.com/office/powerpoint/2010/main" val="26339010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0963" y="525463"/>
            <a:ext cx="4056062"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67</a:t>
            </a:fld>
            <a:endParaRPr lang="en-US" dirty="0"/>
          </a:p>
        </p:txBody>
      </p:sp>
    </p:spTree>
    <p:extLst>
      <p:ext uri="{BB962C8B-B14F-4D97-AF65-F5344CB8AC3E}">
        <p14:creationId xmlns:p14="http://schemas.microsoft.com/office/powerpoint/2010/main" val="31097637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0963" y="525463"/>
            <a:ext cx="405447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4140643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0963" y="525463"/>
            <a:ext cx="405447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125050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a:t>
            </a:fld>
            <a:endParaRPr lang="en-US" dirty="0"/>
          </a:p>
        </p:txBody>
      </p:sp>
    </p:spTree>
    <p:extLst>
      <p:ext uri="{BB962C8B-B14F-4D97-AF65-F5344CB8AC3E}">
        <p14:creationId xmlns:p14="http://schemas.microsoft.com/office/powerpoint/2010/main" val="545870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70</a:t>
            </a:fld>
            <a:endParaRPr lang="en-US" dirty="0"/>
          </a:p>
        </p:txBody>
      </p:sp>
    </p:spTree>
    <p:extLst>
      <p:ext uri="{BB962C8B-B14F-4D97-AF65-F5344CB8AC3E}">
        <p14:creationId xmlns:p14="http://schemas.microsoft.com/office/powerpoint/2010/main" val="20727821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71</a:t>
            </a:fld>
            <a:endParaRPr lang="en-US" dirty="0"/>
          </a:p>
        </p:txBody>
      </p:sp>
    </p:spTree>
    <p:extLst>
      <p:ext uri="{BB962C8B-B14F-4D97-AF65-F5344CB8AC3E}">
        <p14:creationId xmlns:p14="http://schemas.microsoft.com/office/powerpoint/2010/main" val="3927336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25463"/>
            <a:ext cx="405765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21404-35B4-4803-B0FA-A7FC060437A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790044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73</a:t>
            </a:fld>
            <a:endParaRPr lang="en-US" dirty="0"/>
          </a:p>
        </p:txBody>
      </p:sp>
    </p:spTree>
    <p:extLst>
      <p:ext uri="{BB962C8B-B14F-4D97-AF65-F5344CB8AC3E}">
        <p14:creationId xmlns:p14="http://schemas.microsoft.com/office/powerpoint/2010/main" val="6210628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74</a:t>
            </a:fld>
            <a:endParaRPr lang="en-US" dirty="0"/>
          </a:p>
        </p:txBody>
      </p:sp>
    </p:spTree>
    <p:extLst>
      <p:ext uri="{BB962C8B-B14F-4D97-AF65-F5344CB8AC3E}">
        <p14:creationId xmlns:p14="http://schemas.microsoft.com/office/powerpoint/2010/main" val="4343602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75</a:t>
            </a:fld>
            <a:endParaRPr lang="en-US" dirty="0"/>
          </a:p>
        </p:txBody>
      </p:sp>
    </p:spTree>
    <p:extLst>
      <p:ext uri="{BB962C8B-B14F-4D97-AF65-F5344CB8AC3E}">
        <p14:creationId xmlns:p14="http://schemas.microsoft.com/office/powerpoint/2010/main" val="39273368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76</a:t>
            </a:fld>
            <a:endParaRPr lang="en-US" dirty="0"/>
          </a:p>
        </p:txBody>
      </p:sp>
    </p:spTree>
    <p:extLst>
      <p:ext uri="{BB962C8B-B14F-4D97-AF65-F5344CB8AC3E}">
        <p14:creationId xmlns:p14="http://schemas.microsoft.com/office/powerpoint/2010/main" val="35374733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77</a:t>
            </a:fld>
            <a:endParaRPr lang="en-US" dirty="0"/>
          </a:p>
        </p:txBody>
      </p:sp>
    </p:spTree>
    <p:extLst>
      <p:ext uri="{BB962C8B-B14F-4D97-AF65-F5344CB8AC3E}">
        <p14:creationId xmlns:p14="http://schemas.microsoft.com/office/powerpoint/2010/main" val="1250312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78</a:t>
            </a:fld>
            <a:endParaRPr lang="en-US" dirty="0"/>
          </a:p>
        </p:txBody>
      </p:sp>
    </p:spTree>
    <p:extLst>
      <p:ext uri="{BB962C8B-B14F-4D97-AF65-F5344CB8AC3E}">
        <p14:creationId xmlns:p14="http://schemas.microsoft.com/office/powerpoint/2010/main" val="30802523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79</a:t>
            </a:fld>
            <a:endParaRPr lang="en-US" dirty="0"/>
          </a:p>
        </p:txBody>
      </p:sp>
    </p:spTree>
    <p:extLst>
      <p:ext uri="{BB962C8B-B14F-4D97-AF65-F5344CB8AC3E}">
        <p14:creationId xmlns:p14="http://schemas.microsoft.com/office/powerpoint/2010/main" val="220731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8</a:t>
            </a:fld>
            <a:endParaRPr lang="en-US" dirty="0"/>
          </a:p>
        </p:txBody>
      </p:sp>
    </p:spTree>
    <p:extLst>
      <p:ext uri="{BB962C8B-B14F-4D97-AF65-F5344CB8AC3E}">
        <p14:creationId xmlns:p14="http://schemas.microsoft.com/office/powerpoint/2010/main" val="13556815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0ADFC92B-47E3-47AE-86A2-A3D99EDE89E4}" type="slidenum">
              <a:rPr lang="en-US" smtClean="0"/>
              <a:pPr eaLnBrk="1" hangingPunct="1"/>
              <a:t>80</a:t>
            </a:fld>
            <a:endParaRPr lang="en-US" dirty="0" smtClean="0"/>
          </a:p>
        </p:txBody>
      </p:sp>
      <p:sp>
        <p:nvSpPr>
          <p:cNvPr id="178179" name="Rectangle 2"/>
          <p:cNvSpPr>
            <a:spLocks noGrp="1" noRot="1" noChangeAspect="1" noChangeArrowheads="1" noTextEdit="1"/>
          </p:cNvSpPr>
          <p:nvPr>
            <p:ph type="sldImg"/>
          </p:nvPr>
        </p:nvSpPr>
        <p:spPr>
          <a:xfrm>
            <a:off x="2620963" y="527050"/>
            <a:ext cx="4057650" cy="2628900"/>
          </a:xfrm>
          <a:ln/>
        </p:spPr>
      </p:sp>
      <p:sp>
        <p:nvSpPr>
          <p:cNvPr id="178180" name="Rectangle 3"/>
          <p:cNvSpPr>
            <a:spLocks noGrp="1" noChangeArrowheads="1"/>
          </p:cNvSpPr>
          <p:nvPr>
            <p:ph type="body" idx="1"/>
          </p:nvPr>
        </p:nvSpPr>
        <p:spPr>
          <a:xfrm>
            <a:off x="930483" y="3330422"/>
            <a:ext cx="7435436" cy="31532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81</a:t>
            </a:fld>
            <a:endParaRPr lang="en-US" dirty="0"/>
          </a:p>
        </p:txBody>
      </p:sp>
    </p:spTree>
    <p:extLst>
      <p:ext uri="{BB962C8B-B14F-4D97-AF65-F5344CB8AC3E}">
        <p14:creationId xmlns:p14="http://schemas.microsoft.com/office/powerpoint/2010/main" val="12885566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82</a:t>
            </a:fld>
            <a:endParaRPr lang="en-US" dirty="0"/>
          </a:p>
        </p:txBody>
      </p:sp>
    </p:spTree>
    <p:extLst>
      <p:ext uri="{BB962C8B-B14F-4D97-AF65-F5344CB8AC3E}">
        <p14:creationId xmlns:p14="http://schemas.microsoft.com/office/powerpoint/2010/main" val="12850119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83</a:t>
            </a:fld>
            <a:endParaRPr lang="en-US" dirty="0"/>
          </a:p>
        </p:txBody>
      </p:sp>
    </p:spTree>
    <p:extLst>
      <p:ext uri="{BB962C8B-B14F-4D97-AF65-F5344CB8AC3E}">
        <p14:creationId xmlns:p14="http://schemas.microsoft.com/office/powerpoint/2010/main" val="2981643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0ADFC92B-47E3-47AE-86A2-A3D99EDE89E4}" type="slidenum">
              <a:rPr lang="en-US" smtClean="0"/>
              <a:pPr eaLnBrk="1" hangingPunct="1"/>
              <a:t>84</a:t>
            </a:fld>
            <a:endParaRPr lang="en-US" dirty="0" smtClean="0"/>
          </a:p>
        </p:txBody>
      </p:sp>
      <p:sp>
        <p:nvSpPr>
          <p:cNvPr id="178179" name="Rectangle 2"/>
          <p:cNvSpPr>
            <a:spLocks noGrp="1" noRot="1" noChangeAspect="1" noChangeArrowheads="1" noTextEdit="1"/>
          </p:cNvSpPr>
          <p:nvPr>
            <p:ph type="sldImg"/>
          </p:nvPr>
        </p:nvSpPr>
        <p:spPr>
          <a:xfrm>
            <a:off x="2620963" y="527050"/>
            <a:ext cx="4057650" cy="2628900"/>
          </a:xfrm>
          <a:ln/>
        </p:spPr>
      </p:sp>
      <p:sp>
        <p:nvSpPr>
          <p:cNvPr id="178180" name="Rectangle 3"/>
          <p:cNvSpPr>
            <a:spLocks noGrp="1" noChangeArrowheads="1"/>
          </p:cNvSpPr>
          <p:nvPr>
            <p:ph type="body" idx="1"/>
          </p:nvPr>
        </p:nvSpPr>
        <p:spPr>
          <a:xfrm>
            <a:off x="930483" y="3330422"/>
            <a:ext cx="7435436" cy="31532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85</a:t>
            </a:fld>
            <a:endParaRPr lang="en-US" dirty="0"/>
          </a:p>
        </p:txBody>
      </p:sp>
    </p:spTree>
    <p:extLst>
      <p:ext uri="{BB962C8B-B14F-4D97-AF65-F5344CB8AC3E}">
        <p14:creationId xmlns:p14="http://schemas.microsoft.com/office/powerpoint/2010/main" val="190989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0963" y="525463"/>
            <a:ext cx="4056062"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D787D2-798D-4997-9BAA-365A98EE81BA}" type="slidenum">
              <a:rPr lang="en-US" smtClean="0"/>
              <a:pPr>
                <a:defRPr/>
              </a:pPr>
              <a:t>9</a:t>
            </a:fld>
            <a:endParaRPr lang="en-US" dirty="0"/>
          </a:p>
        </p:txBody>
      </p:sp>
    </p:spTree>
    <p:extLst>
      <p:ext uri="{BB962C8B-B14F-4D97-AF65-F5344CB8AC3E}">
        <p14:creationId xmlns:p14="http://schemas.microsoft.com/office/powerpoint/2010/main" val="769602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2.xml"/><Relationship Id="rId5" Type="http://schemas.openxmlformats.org/officeDocument/2006/relationships/tags" Target="../tags/tag20.xml"/><Relationship Id="rId4"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slideMaster" Target="../slideMasters/slideMaster3.xml"/><Relationship Id="rId4" Type="http://schemas.openxmlformats.org/officeDocument/2006/relationships/tags" Target="../tags/tag3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25042colum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 y="0"/>
            <a:ext cx="496020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DIC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973" y="5886669"/>
            <a:ext cx="1400792" cy="48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
          <p:cNvSpPr>
            <a:spLocks noChangeShapeType="1"/>
          </p:cNvSpPr>
          <p:nvPr/>
        </p:nvSpPr>
        <p:spPr bwMode="auto">
          <a:xfrm>
            <a:off x="576091" y="5831840"/>
            <a:ext cx="8805955" cy="0"/>
          </a:xfrm>
          <a:prstGeom prst="line">
            <a:avLst/>
          </a:prstGeom>
          <a:noFill/>
          <a:ln w="9525">
            <a:solidFill>
              <a:srgbClr val="00549A"/>
            </a:solidFill>
            <a:round/>
            <a:headEnd/>
            <a:tailEnd/>
          </a:ln>
          <a:effectLst/>
        </p:spPr>
        <p:txBody>
          <a:bodyPr lIns="90918" tIns="45459" rIns="90918" bIns="45459"/>
          <a:lstStyle/>
          <a:p>
            <a:pPr>
              <a:defRPr/>
            </a:pPr>
            <a:endParaRPr lang="en-US" dirty="0">
              <a:latin typeface="Arial" charset="0"/>
            </a:endParaRPr>
          </a:p>
        </p:txBody>
      </p:sp>
      <p:sp>
        <p:nvSpPr>
          <p:cNvPr id="7" name="Oval 7"/>
          <p:cNvSpPr>
            <a:spLocks noChangeArrowheads="1"/>
          </p:cNvSpPr>
          <p:nvPr/>
        </p:nvSpPr>
        <p:spPr bwMode="auto">
          <a:xfrm>
            <a:off x="534943" y="5689600"/>
            <a:ext cx="329194" cy="284480"/>
          </a:xfrm>
          <a:prstGeom prst="ellipse">
            <a:avLst/>
          </a:prstGeom>
          <a:solidFill>
            <a:srgbClr val="00549A"/>
          </a:solidFill>
          <a:ln w="9525">
            <a:solidFill>
              <a:srgbClr val="00549A"/>
            </a:solidFill>
            <a:round/>
            <a:headEnd/>
            <a:tailEnd/>
          </a:ln>
          <a:effectLst/>
        </p:spPr>
        <p:txBody>
          <a:bodyPr wrap="none" lIns="90918" tIns="45459" rIns="90918" bIns="45459" anchor="ctr"/>
          <a:lstStyle/>
          <a:p>
            <a:pPr>
              <a:defRPr/>
            </a:pPr>
            <a:endParaRPr lang="en-US" dirty="0">
              <a:latin typeface="Arial" charset="0"/>
            </a:endParaRPr>
          </a:p>
        </p:txBody>
      </p:sp>
      <p:sp>
        <p:nvSpPr>
          <p:cNvPr id="8" name="Line 8"/>
          <p:cNvSpPr>
            <a:spLocks noChangeShapeType="1"/>
          </p:cNvSpPr>
          <p:nvPr/>
        </p:nvSpPr>
        <p:spPr bwMode="auto">
          <a:xfrm>
            <a:off x="576091" y="5831840"/>
            <a:ext cx="8805955" cy="0"/>
          </a:xfrm>
          <a:prstGeom prst="line">
            <a:avLst/>
          </a:prstGeom>
          <a:noFill/>
          <a:ln w="9525">
            <a:solidFill>
              <a:srgbClr val="00549A"/>
            </a:solidFill>
            <a:round/>
            <a:headEnd/>
            <a:tailEnd/>
          </a:ln>
          <a:effectLst/>
        </p:spPr>
        <p:txBody>
          <a:bodyPr lIns="90918" tIns="45459" rIns="90918" bIns="45459"/>
          <a:lstStyle/>
          <a:p>
            <a:pPr>
              <a:defRPr/>
            </a:pPr>
            <a:endParaRPr lang="en-US" dirty="0">
              <a:latin typeface="Arial" charset="0"/>
            </a:endParaRPr>
          </a:p>
        </p:txBody>
      </p:sp>
      <p:sp>
        <p:nvSpPr>
          <p:cNvPr id="9" name="Oval 9"/>
          <p:cNvSpPr>
            <a:spLocks noChangeArrowheads="1"/>
          </p:cNvSpPr>
          <p:nvPr/>
        </p:nvSpPr>
        <p:spPr bwMode="auto">
          <a:xfrm>
            <a:off x="534944" y="5618485"/>
            <a:ext cx="425209" cy="367454"/>
          </a:xfrm>
          <a:prstGeom prst="ellipse">
            <a:avLst/>
          </a:prstGeom>
          <a:solidFill>
            <a:srgbClr val="00549A"/>
          </a:solidFill>
          <a:ln w="9525">
            <a:solidFill>
              <a:srgbClr val="00549A"/>
            </a:solidFill>
            <a:round/>
            <a:headEnd/>
            <a:tailEnd/>
          </a:ln>
          <a:effectLst/>
        </p:spPr>
        <p:txBody>
          <a:bodyPr wrap="none" lIns="90918" tIns="45459" rIns="90918" bIns="45459" anchor="ctr"/>
          <a:lstStyle/>
          <a:p>
            <a:pPr>
              <a:defRPr/>
            </a:pPr>
            <a:endParaRPr lang="en-US" dirty="0">
              <a:latin typeface="Arial" charset="0"/>
            </a:endParaRPr>
          </a:p>
        </p:txBody>
      </p:sp>
      <p:sp>
        <p:nvSpPr>
          <p:cNvPr id="4099" name="Rectangle 3"/>
          <p:cNvSpPr>
            <a:spLocks noGrp="1" noChangeArrowheads="1"/>
          </p:cNvSpPr>
          <p:nvPr>
            <p:ph type="ctrTitle"/>
          </p:nvPr>
        </p:nvSpPr>
        <p:spPr>
          <a:xfrm>
            <a:off x="5267115" y="1988405"/>
            <a:ext cx="4197231" cy="1372024"/>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5267115" y="3129281"/>
            <a:ext cx="4197231" cy="1635760"/>
          </a:xfrm>
        </p:spPr>
        <p:txBody>
          <a:bodyPr/>
          <a:lstStyle>
            <a:lvl1pPr marL="0" indent="0">
              <a:buFontTx/>
              <a:buNone/>
              <a:defRPr/>
            </a:lvl1pPr>
          </a:lstStyle>
          <a:p>
            <a:r>
              <a:rPr lang="en-US"/>
              <a:t>Click to edit Master subtitle style</a:t>
            </a:r>
          </a:p>
        </p:txBody>
      </p:sp>
      <p:sp>
        <p:nvSpPr>
          <p:cNvPr id="10" name="Rectangle 10"/>
          <p:cNvSpPr>
            <a:spLocks noGrp="1" noChangeArrowheads="1"/>
          </p:cNvSpPr>
          <p:nvPr>
            <p:ph type="sldNum" sz="quarter" idx="10"/>
          </p:nvPr>
        </p:nvSpPr>
        <p:spPr/>
        <p:txBody>
          <a:bodyPr/>
          <a:lstStyle>
            <a:lvl1pPr>
              <a:defRPr/>
            </a:lvl1pPr>
          </a:lstStyle>
          <a:p>
            <a:pPr>
              <a:defRPr/>
            </a:pPr>
            <a:fld id="{E52DDD23-8077-4A45-9F4C-3334F2ADF5FC}" type="slidenum">
              <a:rPr lang="en-US"/>
              <a:pPr>
                <a:defRPr/>
              </a:pPr>
              <a:t>‹#›</a:t>
            </a:fld>
            <a:endParaRPr lang="en-US" dirty="0"/>
          </a:p>
        </p:txBody>
      </p:sp>
    </p:spTree>
    <p:extLst>
      <p:ext uri="{BB962C8B-B14F-4D97-AF65-F5344CB8AC3E}">
        <p14:creationId xmlns:p14="http://schemas.microsoft.com/office/powerpoint/2010/main" val="38715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62C4C5E3-2A03-44C2-A454-DCA8BD548198}" type="slidenum">
              <a:rPr lang="en-US"/>
              <a:pPr>
                <a:defRPr/>
              </a:pPr>
              <a:t>‹#›</a:t>
            </a:fld>
            <a:endParaRPr lang="en-US" dirty="0"/>
          </a:p>
        </p:txBody>
      </p:sp>
    </p:spTree>
    <p:extLst>
      <p:ext uri="{BB962C8B-B14F-4D97-AF65-F5344CB8AC3E}">
        <p14:creationId xmlns:p14="http://schemas.microsoft.com/office/powerpoint/2010/main" val="220558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2857" y="426720"/>
            <a:ext cx="2283788" cy="51206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97" y="426720"/>
            <a:ext cx="6686765" cy="51206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6ABD1EE9-C937-446B-A7C1-076D9B1A8B69}" type="slidenum">
              <a:rPr lang="en-US"/>
              <a:pPr>
                <a:defRPr/>
              </a:pPr>
              <a:t>‹#›</a:t>
            </a:fld>
            <a:endParaRPr lang="en-US" dirty="0"/>
          </a:p>
        </p:txBody>
      </p:sp>
    </p:spTree>
    <p:extLst>
      <p:ext uri="{BB962C8B-B14F-4D97-AF65-F5344CB8AC3E}">
        <p14:creationId xmlns:p14="http://schemas.microsoft.com/office/powerpoint/2010/main" val="788959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1493" y="426721"/>
            <a:ext cx="9135150" cy="355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3801" y="995681"/>
            <a:ext cx="8888256" cy="4551680"/>
          </a:xfrm>
        </p:spPr>
        <p:txBody>
          <a:bodyPr/>
          <a:lstStyle/>
          <a:p>
            <a:pPr lvl="0"/>
            <a:endParaRPr lang="en-US" noProof="0" dirty="0" smtClean="0"/>
          </a:p>
        </p:txBody>
      </p:sp>
      <p:sp>
        <p:nvSpPr>
          <p:cNvPr id="4" name="Rectangle 14"/>
          <p:cNvSpPr>
            <a:spLocks noGrp="1" noChangeArrowheads="1"/>
          </p:cNvSpPr>
          <p:nvPr>
            <p:ph type="sldNum" sz="quarter" idx="10"/>
          </p:nvPr>
        </p:nvSpPr>
        <p:spPr>
          <a:ln/>
        </p:spPr>
        <p:txBody>
          <a:bodyPr/>
          <a:lstStyle>
            <a:lvl1pPr>
              <a:defRPr/>
            </a:lvl1pPr>
          </a:lstStyle>
          <a:p>
            <a:pPr>
              <a:defRPr/>
            </a:pPr>
            <a:fld id="{BD5A1370-F8FA-4A2C-98D4-372B74A155EA}" type="slidenum">
              <a:rPr lang="en-US"/>
              <a:pPr>
                <a:defRPr/>
              </a:pPr>
              <a:t>‹#›</a:t>
            </a:fld>
            <a:endParaRPr lang="en-US" dirty="0"/>
          </a:p>
        </p:txBody>
      </p:sp>
    </p:spTree>
    <p:extLst>
      <p:ext uri="{BB962C8B-B14F-4D97-AF65-F5344CB8AC3E}">
        <p14:creationId xmlns:p14="http://schemas.microsoft.com/office/powerpoint/2010/main" val="123700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93" y="426721"/>
            <a:ext cx="9135150" cy="355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3802" y="995681"/>
            <a:ext cx="4361829" cy="4551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0230" y="995682"/>
            <a:ext cx="4361829" cy="220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0230" y="3342641"/>
            <a:ext cx="4361829" cy="220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sldNum" sz="quarter" idx="10"/>
          </p:nvPr>
        </p:nvSpPr>
        <p:spPr>
          <a:ln/>
        </p:spPr>
        <p:txBody>
          <a:bodyPr/>
          <a:lstStyle>
            <a:lvl1pPr>
              <a:defRPr/>
            </a:lvl1pPr>
          </a:lstStyle>
          <a:p>
            <a:pPr>
              <a:defRPr/>
            </a:pPr>
            <a:fld id="{04363AD6-47C7-44EA-A053-7241560F7073}" type="slidenum">
              <a:rPr lang="en-US"/>
              <a:pPr>
                <a:defRPr/>
              </a:pPr>
              <a:t>‹#›</a:t>
            </a:fld>
            <a:endParaRPr lang="en-US" dirty="0"/>
          </a:p>
        </p:txBody>
      </p:sp>
    </p:spTree>
    <p:extLst>
      <p:ext uri="{BB962C8B-B14F-4D97-AF65-F5344CB8AC3E}">
        <p14:creationId xmlns:p14="http://schemas.microsoft.com/office/powerpoint/2010/main" val="260670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93" y="426721"/>
            <a:ext cx="9135150" cy="355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802" y="995681"/>
            <a:ext cx="4361829" cy="4551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0230" y="995681"/>
            <a:ext cx="4361829" cy="4551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79ED9C43-D6D1-40B4-A603-8B49B4A269B2}" type="slidenum">
              <a:rPr lang="en-US"/>
              <a:pPr>
                <a:defRPr/>
              </a:pPr>
              <a:t>‹#›</a:t>
            </a:fld>
            <a:endParaRPr lang="en-US" dirty="0"/>
          </a:p>
        </p:txBody>
      </p:sp>
    </p:spTree>
    <p:extLst>
      <p:ext uri="{BB962C8B-B14F-4D97-AF65-F5344CB8AC3E}">
        <p14:creationId xmlns:p14="http://schemas.microsoft.com/office/powerpoint/2010/main" val="74995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Rectangle 8"/>
          <p:cNvSpPr>
            <a:spLocks noChangeArrowheads="1"/>
          </p:cNvSpPr>
          <p:nvPr/>
        </p:nvSpPr>
        <p:spPr bwMode="auto">
          <a:xfrm>
            <a:off x="2" y="3484880"/>
            <a:ext cx="9875838" cy="2915920"/>
          </a:xfrm>
          <a:prstGeom prst="rect">
            <a:avLst/>
          </a:prstGeom>
          <a:gradFill rotWithShape="1">
            <a:gsLst>
              <a:gs pos="0">
                <a:srgbClr val="EDC45D"/>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918" tIns="45459" rIns="90918" bIns="45459" anchor="ctr"/>
          <a:lstStyle/>
          <a:p>
            <a:endParaRPr lang="en-US" dirty="0"/>
          </a:p>
        </p:txBody>
      </p:sp>
      <p:sp>
        <p:nvSpPr>
          <p:cNvPr id="10" name="Line 9"/>
          <p:cNvSpPr>
            <a:spLocks noChangeShapeType="1"/>
          </p:cNvSpPr>
          <p:nvPr/>
        </p:nvSpPr>
        <p:spPr bwMode="auto">
          <a:xfrm>
            <a:off x="740697" y="5025814"/>
            <a:ext cx="8394464" cy="0"/>
          </a:xfrm>
          <a:prstGeom prst="line">
            <a:avLst/>
          </a:prstGeom>
          <a:noFill/>
          <a:ln w="38100">
            <a:solidFill>
              <a:srgbClr val="002C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18" tIns="45459" rIns="90918" bIns="45459"/>
          <a:lstStyle/>
          <a:p>
            <a:endParaRPr lang="en-US" dirty="0"/>
          </a:p>
        </p:txBody>
      </p:sp>
      <p:sp>
        <p:nvSpPr>
          <p:cNvPr id="11" name="Rectangle 2"/>
          <p:cNvSpPr>
            <a:spLocks noGrp="1" noChangeArrowheads="1"/>
          </p:cNvSpPr>
          <p:nvPr>
            <p:ph type="ctrTitle"/>
          </p:nvPr>
        </p:nvSpPr>
        <p:spPr>
          <a:xfrm>
            <a:off x="740697" y="3745654"/>
            <a:ext cx="8394464" cy="1137920"/>
          </a:xfrm>
        </p:spPr>
        <p:txBody>
          <a:bodyPr lIns="0" rIns="0" anchor="b"/>
          <a:lstStyle>
            <a:lvl1pPr algn="ctr">
              <a:defRPr>
                <a:solidFill>
                  <a:srgbClr val="002C76"/>
                </a:solidFill>
              </a:defRPr>
            </a:lvl1pPr>
          </a:lstStyle>
          <a:p>
            <a:pPr lvl="0"/>
            <a:r>
              <a:rPr lang="en-US" noProof="0" smtClean="0"/>
              <a:t>Click to edit Master title style</a:t>
            </a:r>
          </a:p>
        </p:txBody>
      </p:sp>
      <p:sp>
        <p:nvSpPr>
          <p:cNvPr id="12" name="Rectangle 3"/>
          <p:cNvSpPr>
            <a:spLocks noGrp="1" noChangeArrowheads="1"/>
          </p:cNvSpPr>
          <p:nvPr>
            <p:ph type="subTitle" idx="1"/>
          </p:nvPr>
        </p:nvSpPr>
        <p:spPr>
          <a:xfrm>
            <a:off x="740697" y="5096934"/>
            <a:ext cx="8394464" cy="924560"/>
          </a:xfrm>
        </p:spPr>
        <p:txBody>
          <a:bodyPr/>
          <a:lstStyle>
            <a:lvl1pPr marL="0" indent="0" algn="ctr">
              <a:buFont typeface="Wingdings" pitchFamily="2" charset="2"/>
              <a:buNone/>
              <a:defRPr sz="2800" b="0"/>
            </a:lvl1pPr>
          </a:lstStyle>
          <a:p>
            <a:pPr lvl="0"/>
            <a:r>
              <a:rPr lang="en-US" noProof="0" smtClean="0"/>
              <a:t>Click to edit Master subtitle style</a:t>
            </a:r>
          </a:p>
        </p:txBody>
      </p:sp>
      <p:grpSp>
        <p:nvGrpSpPr>
          <p:cNvPr id="13" name="Group 12"/>
          <p:cNvGrpSpPr/>
          <p:nvPr/>
        </p:nvGrpSpPr>
        <p:grpSpPr>
          <a:xfrm>
            <a:off x="2" y="0"/>
            <a:ext cx="9875838" cy="3413760"/>
            <a:chOff x="0" y="0"/>
            <a:chExt cx="9144000" cy="2743200"/>
          </a:xfrm>
        </p:grpSpPr>
        <p:pic>
          <p:nvPicPr>
            <p:cNvPr id="14" name="Picture 13" descr="titl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8182"/>
            <a:stretch/>
          </p:blipFill>
          <p:spPr bwMode="auto">
            <a:xfrm>
              <a:off x="0" y="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itl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39" t="8655" r="15678" b="5537"/>
            <a:stretch/>
          </p:blipFill>
          <p:spPr bwMode="auto">
            <a:xfrm>
              <a:off x="1701021" y="102672"/>
              <a:ext cx="5741958" cy="252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520460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7688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802" y="1493522"/>
            <a:ext cx="4361829" cy="4224232"/>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0230" y="1493522"/>
            <a:ext cx="4361829" cy="4224232"/>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8896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1493" y="426721"/>
            <a:ext cx="9135150" cy="355600"/>
          </a:xfrm>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93802" y="995681"/>
            <a:ext cx="4361829" cy="4551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custDataLst>
              <p:tags r:id="rId3"/>
            </p:custDataLst>
          </p:nvPr>
        </p:nvSpPr>
        <p:spPr>
          <a:xfrm>
            <a:off x="5020230" y="995682"/>
            <a:ext cx="4361829" cy="220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custDataLst>
              <p:tags r:id="rId4"/>
            </p:custDataLst>
          </p:nvPr>
        </p:nvSpPr>
        <p:spPr>
          <a:xfrm>
            <a:off x="5020230" y="3342641"/>
            <a:ext cx="4361829" cy="220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sldNum" sz="quarter" idx="10"/>
            <p:custDataLst>
              <p:tags r:id="rId5"/>
            </p:custDataLst>
          </p:nvPr>
        </p:nvSpPr>
        <p:spPr>
          <a:xfrm>
            <a:off x="8" y="1187417"/>
            <a:ext cx="576089" cy="228177"/>
          </a:xfrm>
          <a:prstGeom prst="rect">
            <a:avLst/>
          </a:prstGeom>
          <a:ln/>
        </p:spPr>
        <p:txBody>
          <a:bodyPr lIns="90918" tIns="45459" rIns="90918" bIns="45459"/>
          <a:lstStyle>
            <a:lvl1pPr>
              <a:defRPr/>
            </a:lvl1pPr>
          </a:lstStyle>
          <a:p>
            <a:pPr>
              <a:defRPr/>
            </a:pPr>
            <a:fld id="{04363AD6-47C7-44EA-A053-7241560F7073}" type="slidenum">
              <a:rPr lang="en-US"/>
              <a:pPr>
                <a:defRPr/>
              </a:pPr>
              <a:t>‹#›</a:t>
            </a:fld>
            <a:endParaRPr lang="en-US" dirty="0"/>
          </a:p>
        </p:txBody>
      </p:sp>
    </p:spTree>
    <p:extLst>
      <p:ext uri="{BB962C8B-B14F-4D97-AF65-F5344CB8AC3E}">
        <p14:creationId xmlns:p14="http://schemas.microsoft.com/office/powerpoint/2010/main" val="26067096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1493" y="426721"/>
            <a:ext cx="9135150" cy="355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3801" y="995681"/>
            <a:ext cx="8888256" cy="4551680"/>
          </a:xfrm>
        </p:spPr>
        <p:txBody>
          <a:bodyPr/>
          <a:lstStyle/>
          <a:p>
            <a:pPr lvl="0"/>
            <a:endParaRPr lang="en-US" noProof="0" dirty="0" smtClean="0"/>
          </a:p>
        </p:txBody>
      </p:sp>
      <p:sp>
        <p:nvSpPr>
          <p:cNvPr id="4" name="Rectangle 14"/>
          <p:cNvSpPr>
            <a:spLocks noGrp="1" noChangeArrowheads="1"/>
          </p:cNvSpPr>
          <p:nvPr>
            <p:ph type="sldNum" sz="quarter" idx="10"/>
            <p:custDataLst>
              <p:tags r:id="rId2"/>
            </p:custDataLst>
          </p:nvPr>
        </p:nvSpPr>
        <p:spPr>
          <a:xfrm>
            <a:off x="8" y="1187417"/>
            <a:ext cx="576089" cy="228177"/>
          </a:xfrm>
          <a:prstGeom prst="rect">
            <a:avLst/>
          </a:prstGeom>
          <a:ln/>
        </p:spPr>
        <p:txBody>
          <a:bodyPr lIns="90918" tIns="45459" rIns="90918" bIns="45459"/>
          <a:lstStyle>
            <a:lvl1pPr>
              <a:defRPr/>
            </a:lvl1pPr>
          </a:lstStyle>
          <a:p>
            <a:pPr>
              <a:defRPr/>
            </a:pPr>
            <a:fld id="{BD5A1370-F8FA-4A2C-98D4-372B74A155EA}" type="slidenum">
              <a:rPr lang="en-US"/>
              <a:pPr>
                <a:defRPr/>
              </a:pPr>
              <a:t>‹#›</a:t>
            </a:fld>
            <a:endParaRPr lang="en-US" dirty="0"/>
          </a:p>
        </p:txBody>
      </p:sp>
    </p:spTree>
    <p:extLst>
      <p:ext uri="{BB962C8B-B14F-4D97-AF65-F5344CB8AC3E}">
        <p14:creationId xmlns:p14="http://schemas.microsoft.com/office/powerpoint/2010/main" val="1237009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DB4BE5B0-C08D-4446-8434-B2B73C9EA3E2}" type="slidenum">
              <a:rPr lang="en-US"/>
              <a:pPr>
                <a:defRPr/>
              </a:pPr>
              <a:t>‹#›</a:t>
            </a:fld>
            <a:endParaRPr lang="en-US" dirty="0"/>
          </a:p>
        </p:txBody>
      </p:sp>
    </p:spTree>
    <p:extLst>
      <p:ext uri="{BB962C8B-B14F-4D97-AF65-F5344CB8AC3E}">
        <p14:creationId xmlns:p14="http://schemas.microsoft.com/office/powerpoint/2010/main" val="185832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8390" y="254856"/>
            <a:ext cx="8723657" cy="811954"/>
          </a:xfrm>
        </p:spPr>
        <p:txBody>
          <a:bodyPr anchor="ctr"/>
          <a:lstStyle>
            <a:lvl1pPr algn="l">
              <a:buNone/>
              <a:defRPr sz="4300" b="0"/>
            </a:lvl1pPr>
          </a:lstStyle>
          <a:p>
            <a:r>
              <a:rPr kumimoji="0" lang="en-US" smtClean="0"/>
              <a:t>Click to edit Master title style</a:t>
            </a:r>
            <a:endParaRPr kumimoji="0" lang="en-US"/>
          </a:p>
        </p:txBody>
      </p:sp>
      <p:sp>
        <p:nvSpPr>
          <p:cNvPr id="5" name="Date Placeholder 4"/>
          <p:cNvSpPr>
            <a:spLocks noGrp="1"/>
          </p:cNvSpPr>
          <p:nvPr>
            <p:ph type="dt" sz="half" idx="10"/>
            <p:custDataLst>
              <p:tags r:id="rId2"/>
            </p:custDataLst>
          </p:nvPr>
        </p:nvSpPr>
        <p:spPr>
          <a:xfrm>
            <a:off x="6583892" y="5831841"/>
            <a:ext cx="2880453" cy="340784"/>
          </a:xfrm>
          <a:prstGeom prst="rect">
            <a:avLst/>
          </a:prstGeom>
        </p:spPr>
        <p:txBody>
          <a:bodyPr lIns="90918" tIns="45459" rIns="90918" bIns="45459"/>
          <a:lstStyle/>
          <a:p>
            <a:endParaRPr lang="en-US" dirty="0"/>
          </a:p>
        </p:txBody>
      </p:sp>
      <p:sp>
        <p:nvSpPr>
          <p:cNvPr id="6" name="Footer Placeholder 5"/>
          <p:cNvSpPr>
            <a:spLocks noGrp="1"/>
          </p:cNvSpPr>
          <p:nvPr>
            <p:ph type="ftr" sz="quarter" idx="11"/>
            <p:custDataLst>
              <p:tags r:id="rId3"/>
            </p:custDataLst>
          </p:nvPr>
        </p:nvSpPr>
        <p:spPr>
          <a:xfrm>
            <a:off x="658403" y="5831662"/>
            <a:ext cx="5854958" cy="340784"/>
          </a:xfrm>
          <a:prstGeom prst="rect">
            <a:avLst/>
          </a:prstGeom>
        </p:spPr>
        <p:txBody>
          <a:bodyPr lIns="90918" tIns="45459" rIns="90918" bIns="45459"/>
          <a:lstStyle/>
          <a:p>
            <a:endParaRPr lang="en-US" dirty="0"/>
          </a:p>
        </p:txBody>
      </p:sp>
      <p:sp>
        <p:nvSpPr>
          <p:cNvPr id="7" name="Slide Number Placeholder 6"/>
          <p:cNvSpPr>
            <a:spLocks noGrp="1"/>
          </p:cNvSpPr>
          <p:nvPr>
            <p:ph type="sldNum" sz="quarter" idx="12"/>
            <p:custDataLst>
              <p:tags r:id="rId4"/>
            </p:custDataLst>
          </p:nvPr>
        </p:nvSpPr>
        <p:spPr>
          <a:xfrm>
            <a:off x="8" y="1187417"/>
            <a:ext cx="576089" cy="228177"/>
          </a:xfrm>
          <a:prstGeom prst="rect">
            <a:avLst/>
          </a:prstGeom>
        </p:spPr>
        <p:txBody>
          <a:bodyPr lIns="90918" tIns="45459" rIns="90918" bIns="45459"/>
          <a:lstStyle>
            <a:lvl1pPr>
              <a:defRPr>
                <a:solidFill>
                  <a:srgbClr val="FFFFFF"/>
                </a:solidFill>
              </a:defRPr>
            </a:lvl1pPr>
          </a:lstStyle>
          <a:p>
            <a:pPr>
              <a:defRPr/>
            </a:pPr>
            <a:fld id="{09FC3B4B-F923-4CEA-8D7F-EFA2CB39163E}" type="slidenum">
              <a:rPr lang="en-US" smtClean="0"/>
              <a:pPr>
                <a:defRPr/>
              </a:pPr>
              <a:t>‹#›</a:t>
            </a:fld>
            <a:endParaRPr lang="en-US" dirty="0"/>
          </a:p>
        </p:txBody>
      </p:sp>
      <p:sp>
        <p:nvSpPr>
          <p:cNvPr id="3" name="Text Placeholder 2"/>
          <p:cNvSpPr>
            <a:spLocks noGrp="1"/>
          </p:cNvSpPr>
          <p:nvPr>
            <p:ph type="body" idx="2"/>
            <p:custDataLst>
              <p:tags r:id="rId5"/>
            </p:custDataLst>
          </p:nvPr>
        </p:nvSpPr>
        <p:spPr>
          <a:xfrm>
            <a:off x="658391" y="1635760"/>
            <a:ext cx="1728272" cy="405384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6377" tIns="181835" rIns="136377" bIns="90918"/>
          <a:lstStyle>
            <a:lvl1pPr marL="0" indent="0">
              <a:spcAft>
                <a:spcPts val="995"/>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custDataLst>
              <p:tags r:id="rId6"/>
            </p:custDataLst>
          </p:nvPr>
        </p:nvSpPr>
        <p:spPr>
          <a:xfrm>
            <a:off x="2551266" y="1635761"/>
            <a:ext cx="6913088" cy="41249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a:spLocks noChangeArrowheads="1"/>
          </p:cNvSpPr>
          <p:nvPr userDrawn="1">
            <p:custDataLst>
              <p:tags r:id="rId1"/>
            </p:custDataLst>
          </p:nvPr>
        </p:nvSpPr>
        <p:spPr bwMode="auto">
          <a:xfrm>
            <a:off x="2" y="3484880"/>
            <a:ext cx="9875838" cy="2915920"/>
          </a:xfrm>
          <a:prstGeom prst="rect">
            <a:avLst/>
          </a:prstGeom>
          <a:gradFill rotWithShape="1">
            <a:gsLst>
              <a:gs pos="0">
                <a:srgbClr val="EDC45D"/>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918" tIns="45459" rIns="90918" bIns="45459" anchor="ctr"/>
          <a:lstStyle/>
          <a:p>
            <a:endParaRPr lang="en-US" dirty="0">
              <a:solidFill>
                <a:srgbClr val="000000"/>
              </a:solidFill>
              <a:latin typeface="Arial" pitchFamily="34" charset="0"/>
            </a:endParaRPr>
          </a:p>
        </p:txBody>
      </p:sp>
      <p:sp>
        <p:nvSpPr>
          <p:cNvPr id="10" name="Line 9"/>
          <p:cNvSpPr>
            <a:spLocks noChangeShapeType="1"/>
          </p:cNvSpPr>
          <p:nvPr userDrawn="1">
            <p:custDataLst>
              <p:tags r:id="rId2"/>
            </p:custDataLst>
          </p:nvPr>
        </p:nvSpPr>
        <p:spPr bwMode="auto">
          <a:xfrm>
            <a:off x="740697" y="5025814"/>
            <a:ext cx="8394464" cy="0"/>
          </a:xfrm>
          <a:prstGeom prst="line">
            <a:avLst/>
          </a:prstGeom>
          <a:noFill/>
          <a:ln w="38100">
            <a:solidFill>
              <a:srgbClr val="002C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18" tIns="45459" rIns="90918" bIns="45459"/>
          <a:lstStyle/>
          <a:p>
            <a:endParaRPr lang="en-US" dirty="0">
              <a:solidFill>
                <a:srgbClr val="000000"/>
              </a:solidFill>
              <a:latin typeface="Arial" pitchFamily="34" charset="0"/>
            </a:endParaRPr>
          </a:p>
        </p:txBody>
      </p:sp>
      <p:sp>
        <p:nvSpPr>
          <p:cNvPr id="12" name="Rectangle 3"/>
          <p:cNvSpPr>
            <a:spLocks noGrp="1" noChangeArrowheads="1"/>
          </p:cNvSpPr>
          <p:nvPr>
            <p:ph type="subTitle" idx="1"/>
            <p:custDataLst>
              <p:tags r:id="rId3"/>
            </p:custDataLst>
          </p:nvPr>
        </p:nvSpPr>
        <p:spPr>
          <a:xfrm>
            <a:off x="740697" y="5096934"/>
            <a:ext cx="8394464" cy="924560"/>
          </a:xfrm>
        </p:spPr>
        <p:txBody>
          <a:bodyPr/>
          <a:lstStyle>
            <a:lvl1pPr marL="0" indent="0" algn="ctr">
              <a:buFont typeface="Wingdings" pitchFamily="2" charset="2"/>
              <a:buNone/>
              <a:defRPr sz="2800" b="0"/>
            </a:lvl1pPr>
          </a:lstStyle>
          <a:p>
            <a:pPr lvl="0"/>
            <a:r>
              <a:rPr lang="en-US" noProof="0" smtClean="0"/>
              <a:t>Click to edit Master subtitle style</a:t>
            </a:r>
          </a:p>
        </p:txBody>
      </p:sp>
      <p:grpSp>
        <p:nvGrpSpPr>
          <p:cNvPr id="13" name="Group 12"/>
          <p:cNvGrpSpPr/>
          <p:nvPr userDrawn="1"/>
        </p:nvGrpSpPr>
        <p:grpSpPr>
          <a:xfrm>
            <a:off x="2" y="0"/>
            <a:ext cx="9875838" cy="3413760"/>
            <a:chOff x="0" y="0"/>
            <a:chExt cx="9144000" cy="2743200"/>
          </a:xfrm>
        </p:grpSpPr>
        <p:pic>
          <p:nvPicPr>
            <p:cNvPr id="14" name="Picture 13" descr="title 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88182"/>
            <a:stretch/>
          </p:blipFill>
          <p:spPr bwMode="auto">
            <a:xfrm>
              <a:off x="0" y="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itle 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139" t="8655" r="15678" b="5537"/>
            <a:stretch/>
          </p:blipFill>
          <p:spPr bwMode="auto">
            <a:xfrm>
              <a:off x="1701021" y="102672"/>
              <a:ext cx="5741958" cy="252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06356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30683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802" y="1493522"/>
            <a:ext cx="4361829" cy="4224232"/>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0230" y="1493522"/>
            <a:ext cx="4361829" cy="4224232"/>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560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0132" y="4113108"/>
            <a:ext cx="8394464"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0132" y="2712934"/>
            <a:ext cx="8394464" cy="1400174"/>
          </a:xfrm>
        </p:spPr>
        <p:txBody>
          <a:bodyPr anchor="b"/>
          <a:lstStyle>
            <a:lvl1pPr marL="0" indent="0">
              <a:buNone/>
              <a:defRPr sz="2000"/>
            </a:lvl1pPr>
            <a:lvl2pPr marL="454587" indent="0">
              <a:buNone/>
              <a:defRPr sz="1800"/>
            </a:lvl2pPr>
            <a:lvl3pPr marL="909173" indent="0">
              <a:buNone/>
              <a:defRPr sz="1600"/>
            </a:lvl3pPr>
            <a:lvl4pPr marL="1363761" indent="0">
              <a:buNone/>
              <a:defRPr sz="1400"/>
            </a:lvl4pPr>
            <a:lvl5pPr marL="1818346" indent="0">
              <a:buNone/>
              <a:defRPr sz="1400"/>
            </a:lvl5pPr>
            <a:lvl6pPr marL="2272934" indent="0">
              <a:buNone/>
              <a:defRPr sz="1400"/>
            </a:lvl6pPr>
            <a:lvl7pPr marL="2727521" indent="0">
              <a:buNone/>
              <a:defRPr sz="1400"/>
            </a:lvl7pPr>
            <a:lvl8pPr marL="3182106" indent="0">
              <a:buNone/>
              <a:defRPr sz="1400"/>
            </a:lvl8pPr>
            <a:lvl9pPr marL="3636693"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836EFBA6-FF5B-4219-AC4D-46BD4D169ADA}" type="slidenum">
              <a:rPr lang="en-US"/>
              <a:pPr>
                <a:defRPr/>
              </a:pPr>
              <a:t>‹#›</a:t>
            </a:fld>
            <a:endParaRPr lang="en-US" dirty="0"/>
          </a:p>
        </p:txBody>
      </p:sp>
    </p:spTree>
    <p:extLst>
      <p:ext uri="{BB962C8B-B14F-4D97-AF65-F5344CB8AC3E}">
        <p14:creationId xmlns:p14="http://schemas.microsoft.com/office/powerpoint/2010/main" val="70417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802" y="995681"/>
            <a:ext cx="4361829" cy="4551680"/>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0230" y="995681"/>
            <a:ext cx="4361829" cy="4551680"/>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6A0299C4-BD4D-4ECA-89AC-3D35AA6D0F4D}" type="slidenum">
              <a:rPr lang="en-US"/>
              <a:pPr>
                <a:defRPr/>
              </a:pPr>
              <a:t>‹#›</a:t>
            </a:fld>
            <a:endParaRPr lang="en-US" dirty="0"/>
          </a:p>
        </p:txBody>
      </p:sp>
    </p:spTree>
    <p:extLst>
      <p:ext uri="{BB962C8B-B14F-4D97-AF65-F5344CB8AC3E}">
        <p14:creationId xmlns:p14="http://schemas.microsoft.com/office/powerpoint/2010/main" val="134074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801" y="256329"/>
            <a:ext cx="8888256"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98" y="1432773"/>
            <a:ext cx="4363542" cy="597112"/>
          </a:xfrm>
        </p:spPr>
        <p:txBody>
          <a:bodyPr anchor="b"/>
          <a:lstStyle>
            <a:lvl1pPr marL="0" indent="0">
              <a:buNone/>
              <a:defRPr sz="2300" b="1"/>
            </a:lvl1pPr>
            <a:lvl2pPr marL="454587" indent="0">
              <a:buNone/>
              <a:defRPr sz="2000" b="1"/>
            </a:lvl2pPr>
            <a:lvl3pPr marL="909173" indent="0">
              <a:buNone/>
              <a:defRPr sz="1800" b="1"/>
            </a:lvl3pPr>
            <a:lvl4pPr marL="1363761" indent="0">
              <a:buNone/>
              <a:defRPr sz="1600" b="1"/>
            </a:lvl4pPr>
            <a:lvl5pPr marL="1818346" indent="0">
              <a:buNone/>
              <a:defRPr sz="1600" b="1"/>
            </a:lvl5pPr>
            <a:lvl6pPr marL="2272934" indent="0">
              <a:buNone/>
              <a:defRPr sz="1600" b="1"/>
            </a:lvl6pPr>
            <a:lvl7pPr marL="2727521" indent="0">
              <a:buNone/>
              <a:defRPr sz="1600" b="1"/>
            </a:lvl7pPr>
            <a:lvl8pPr marL="3182106" indent="0">
              <a:buNone/>
              <a:defRPr sz="1600" b="1"/>
            </a:lvl8pPr>
            <a:lvl9pPr marL="36366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98" y="2029887"/>
            <a:ext cx="4363542" cy="3687869"/>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800" y="1432773"/>
            <a:ext cx="4365257" cy="597112"/>
          </a:xfrm>
        </p:spPr>
        <p:txBody>
          <a:bodyPr anchor="b"/>
          <a:lstStyle>
            <a:lvl1pPr marL="0" indent="0">
              <a:buNone/>
              <a:defRPr sz="2300" b="1"/>
            </a:lvl1pPr>
            <a:lvl2pPr marL="454587" indent="0">
              <a:buNone/>
              <a:defRPr sz="2000" b="1"/>
            </a:lvl2pPr>
            <a:lvl3pPr marL="909173" indent="0">
              <a:buNone/>
              <a:defRPr sz="1800" b="1"/>
            </a:lvl3pPr>
            <a:lvl4pPr marL="1363761" indent="0">
              <a:buNone/>
              <a:defRPr sz="1600" b="1"/>
            </a:lvl4pPr>
            <a:lvl5pPr marL="1818346" indent="0">
              <a:buNone/>
              <a:defRPr sz="1600" b="1"/>
            </a:lvl5pPr>
            <a:lvl6pPr marL="2272934" indent="0">
              <a:buNone/>
              <a:defRPr sz="1600" b="1"/>
            </a:lvl6pPr>
            <a:lvl7pPr marL="2727521" indent="0">
              <a:buNone/>
              <a:defRPr sz="1600" b="1"/>
            </a:lvl7pPr>
            <a:lvl8pPr marL="3182106" indent="0">
              <a:buNone/>
              <a:defRPr sz="1600" b="1"/>
            </a:lvl8pPr>
            <a:lvl9pPr marL="36366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800" y="2029887"/>
            <a:ext cx="4365257" cy="3687869"/>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7FCDEB80-C4EB-4F31-856D-2A6838D5A493}" type="slidenum">
              <a:rPr lang="en-US"/>
              <a:pPr>
                <a:defRPr/>
              </a:pPr>
              <a:t>‹#›</a:t>
            </a:fld>
            <a:endParaRPr lang="en-US" dirty="0"/>
          </a:p>
        </p:txBody>
      </p:sp>
    </p:spTree>
    <p:extLst>
      <p:ext uri="{BB962C8B-B14F-4D97-AF65-F5344CB8AC3E}">
        <p14:creationId xmlns:p14="http://schemas.microsoft.com/office/powerpoint/2010/main" val="216775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F017B6B-AE31-43D6-8905-6FAB6C553870}" type="slidenum">
              <a:rPr lang="en-US"/>
              <a:pPr>
                <a:defRPr/>
              </a:pPr>
              <a:t>‹#›</a:t>
            </a:fld>
            <a:endParaRPr lang="en-US" dirty="0"/>
          </a:p>
        </p:txBody>
      </p:sp>
    </p:spTree>
    <p:extLst>
      <p:ext uri="{BB962C8B-B14F-4D97-AF65-F5344CB8AC3E}">
        <p14:creationId xmlns:p14="http://schemas.microsoft.com/office/powerpoint/2010/main" val="409832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D616478C-13CE-4E67-89E0-908C78A84EE9}" type="slidenum">
              <a:rPr lang="en-US"/>
              <a:pPr>
                <a:defRPr/>
              </a:pPr>
              <a:t>‹#›</a:t>
            </a:fld>
            <a:endParaRPr lang="en-US" dirty="0"/>
          </a:p>
        </p:txBody>
      </p:sp>
    </p:spTree>
    <p:extLst>
      <p:ext uri="{BB962C8B-B14F-4D97-AF65-F5344CB8AC3E}">
        <p14:creationId xmlns:p14="http://schemas.microsoft.com/office/powerpoint/2010/main" val="41699922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808" y="254854"/>
            <a:ext cx="3249083" cy="108458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1181" y="254856"/>
            <a:ext cx="5520868" cy="546290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808" y="1339435"/>
            <a:ext cx="3249083" cy="4378326"/>
          </a:xfrm>
        </p:spPr>
        <p:txBody>
          <a:bodyPr/>
          <a:lstStyle>
            <a:lvl1pPr marL="0" indent="0">
              <a:buNone/>
              <a:defRPr sz="1400"/>
            </a:lvl1pPr>
            <a:lvl2pPr marL="454587" indent="0">
              <a:buNone/>
              <a:defRPr sz="1200"/>
            </a:lvl2pPr>
            <a:lvl3pPr marL="909173" indent="0">
              <a:buNone/>
              <a:defRPr sz="1000"/>
            </a:lvl3pPr>
            <a:lvl4pPr marL="1363761" indent="0">
              <a:buNone/>
              <a:defRPr sz="900"/>
            </a:lvl4pPr>
            <a:lvl5pPr marL="1818346" indent="0">
              <a:buNone/>
              <a:defRPr sz="900"/>
            </a:lvl5pPr>
            <a:lvl6pPr marL="2272934" indent="0">
              <a:buNone/>
              <a:defRPr sz="900"/>
            </a:lvl6pPr>
            <a:lvl7pPr marL="2727521" indent="0">
              <a:buNone/>
              <a:defRPr sz="900"/>
            </a:lvl7pPr>
            <a:lvl8pPr marL="3182106" indent="0">
              <a:buNone/>
              <a:defRPr sz="900"/>
            </a:lvl8pPr>
            <a:lvl9pPr marL="3636693"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09FC3B4B-F923-4CEA-8D7F-EFA2CB39163E}" type="slidenum">
              <a:rPr lang="en-US"/>
              <a:pPr>
                <a:defRPr/>
              </a:pPr>
              <a:t>‹#›</a:t>
            </a:fld>
            <a:endParaRPr lang="en-US" dirty="0"/>
          </a:p>
        </p:txBody>
      </p:sp>
    </p:spTree>
    <p:extLst>
      <p:ext uri="{BB962C8B-B14F-4D97-AF65-F5344CB8AC3E}">
        <p14:creationId xmlns:p14="http://schemas.microsoft.com/office/powerpoint/2010/main" val="320781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736" y="4480566"/>
            <a:ext cx="5925503" cy="5289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736" y="571925"/>
            <a:ext cx="5925503" cy="3840480"/>
          </a:xfrm>
        </p:spPr>
        <p:txBody>
          <a:bodyPr/>
          <a:lstStyle>
            <a:lvl1pPr marL="0" indent="0">
              <a:buNone/>
              <a:defRPr sz="3200"/>
            </a:lvl1pPr>
            <a:lvl2pPr marL="454587" indent="0">
              <a:buNone/>
              <a:defRPr sz="2800"/>
            </a:lvl2pPr>
            <a:lvl3pPr marL="909173" indent="0">
              <a:buNone/>
              <a:defRPr sz="2300"/>
            </a:lvl3pPr>
            <a:lvl4pPr marL="1363761" indent="0">
              <a:buNone/>
              <a:defRPr sz="2000"/>
            </a:lvl4pPr>
            <a:lvl5pPr marL="1818346" indent="0">
              <a:buNone/>
              <a:defRPr sz="2000"/>
            </a:lvl5pPr>
            <a:lvl6pPr marL="2272934" indent="0">
              <a:buNone/>
              <a:defRPr sz="2000"/>
            </a:lvl6pPr>
            <a:lvl7pPr marL="2727521" indent="0">
              <a:buNone/>
              <a:defRPr sz="2000"/>
            </a:lvl7pPr>
            <a:lvl8pPr marL="3182106" indent="0">
              <a:buNone/>
              <a:defRPr sz="2000"/>
            </a:lvl8pPr>
            <a:lvl9pPr marL="3636693" indent="0">
              <a:buNone/>
              <a:defRPr sz="2000"/>
            </a:lvl9pPr>
          </a:lstStyle>
          <a:p>
            <a:pPr lvl="0"/>
            <a:endParaRPr lang="en-US" noProof="0" dirty="0" smtClean="0"/>
          </a:p>
        </p:txBody>
      </p:sp>
      <p:sp>
        <p:nvSpPr>
          <p:cNvPr id="4" name="Text Placeholder 3"/>
          <p:cNvSpPr>
            <a:spLocks noGrp="1"/>
          </p:cNvSpPr>
          <p:nvPr>
            <p:ph type="body" sz="half" idx="2"/>
          </p:nvPr>
        </p:nvSpPr>
        <p:spPr>
          <a:xfrm>
            <a:off x="1935736" y="5009525"/>
            <a:ext cx="5925503" cy="751206"/>
          </a:xfrm>
        </p:spPr>
        <p:txBody>
          <a:bodyPr/>
          <a:lstStyle>
            <a:lvl1pPr marL="0" indent="0">
              <a:buNone/>
              <a:defRPr sz="1400"/>
            </a:lvl1pPr>
            <a:lvl2pPr marL="454587" indent="0">
              <a:buNone/>
              <a:defRPr sz="1200"/>
            </a:lvl2pPr>
            <a:lvl3pPr marL="909173" indent="0">
              <a:buNone/>
              <a:defRPr sz="1000"/>
            </a:lvl3pPr>
            <a:lvl4pPr marL="1363761" indent="0">
              <a:buNone/>
              <a:defRPr sz="900"/>
            </a:lvl4pPr>
            <a:lvl5pPr marL="1818346" indent="0">
              <a:buNone/>
              <a:defRPr sz="900"/>
            </a:lvl5pPr>
            <a:lvl6pPr marL="2272934" indent="0">
              <a:buNone/>
              <a:defRPr sz="900"/>
            </a:lvl6pPr>
            <a:lvl7pPr marL="2727521" indent="0">
              <a:buNone/>
              <a:defRPr sz="900"/>
            </a:lvl7pPr>
            <a:lvl8pPr marL="3182106" indent="0">
              <a:buNone/>
              <a:defRPr sz="900"/>
            </a:lvl8pPr>
            <a:lvl9pPr marL="3636693"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887DE0B3-145C-4AB4-BC9B-4CBFDB1CD6C0}" type="slidenum">
              <a:rPr lang="en-US"/>
              <a:pPr>
                <a:defRPr/>
              </a:pPr>
              <a:t>‹#›</a:t>
            </a:fld>
            <a:endParaRPr lang="en-US" dirty="0"/>
          </a:p>
        </p:txBody>
      </p:sp>
    </p:spTree>
    <p:extLst>
      <p:ext uri="{BB962C8B-B14F-4D97-AF65-F5344CB8AC3E}">
        <p14:creationId xmlns:p14="http://schemas.microsoft.com/office/powerpoint/2010/main" val="31633253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theme" Target="../theme/theme2.xml"/><Relationship Id="rId12" Type="http://schemas.openxmlformats.org/officeDocument/2006/relationships/tags" Target="../tags/tag1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12.xml"/><Relationship Id="rId5" Type="http://schemas.openxmlformats.org/officeDocument/2006/relationships/slideLayout" Target="../slideLayouts/slideLayout19.xml"/><Relationship Id="rId10" Type="http://schemas.openxmlformats.org/officeDocument/2006/relationships/tags" Target="../tags/tag11.xml"/><Relationship Id="rId4" Type="http://schemas.openxmlformats.org/officeDocument/2006/relationships/slideLayout" Target="../slideLayouts/slideLayout18.xml"/><Relationship Id="rId9"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slideLayout" Target="../slideLayouts/slideLayout23.xml"/><Relationship Id="rId7" Type="http://schemas.openxmlformats.org/officeDocument/2006/relationships/tags" Target="../tags/tag3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5.jpeg"/><Relationship Id="rId4" Type="http://schemas.openxmlformats.org/officeDocument/2006/relationships/theme" Target="../theme/theme3.xml"/><Relationship Id="rId9" Type="http://schemas.openxmlformats.org/officeDocument/2006/relationships/tags" Target="../tags/tag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25042columnsli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 y="2"/>
            <a:ext cx="3796025" cy="489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25042columnsli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 y="2"/>
            <a:ext cx="3796025" cy="489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custDataLst>
              <p:tags r:id="rId16"/>
            </p:custDataLst>
          </p:nvPr>
        </p:nvSpPr>
        <p:spPr bwMode="auto">
          <a:xfrm>
            <a:off x="411493" y="426721"/>
            <a:ext cx="91351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18" tIns="45459" rIns="90918" bIns="45459"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custDataLst>
              <p:tags r:id="rId17"/>
            </p:custDataLst>
          </p:nvPr>
        </p:nvSpPr>
        <p:spPr bwMode="auto">
          <a:xfrm>
            <a:off x="493801" y="995681"/>
            <a:ext cx="8888256" cy="455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18" tIns="45459" rIns="90918" bIns="454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FDIClogo_small"/>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36182" y="5902976"/>
            <a:ext cx="1045879" cy="35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8"/>
          <p:cNvSpPr>
            <a:spLocks noChangeShapeType="1"/>
          </p:cNvSpPr>
          <p:nvPr>
            <p:custDataLst>
              <p:tags r:id="rId18"/>
            </p:custDataLst>
          </p:nvPr>
        </p:nvSpPr>
        <p:spPr bwMode="auto">
          <a:xfrm>
            <a:off x="576091" y="5831840"/>
            <a:ext cx="8805955" cy="0"/>
          </a:xfrm>
          <a:prstGeom prst="line">
            <a:avLst/>
          </a:prstGeom>
          <a:noFill/>
          <a:ln w="9525">
            <a:solidFill>
              <a:srgbClr val="00549A"/>
            </a:solidFill>
            <a:round/>
            <a:headEnd/>
            <a:tailEnd/>
          </a:ln>
          <a:effectLst/>
        </p:spPr>
        <p:txBody>
          <a:bodyPr lIns="90918" tIns="45459" rIns="90918" bIns="45459"/>
          <a:lstStyle/>
          <a:p>
            <a:pPr>
              <a:defRPr/>
            </a:pPr>
            <a:endParaRPr lang="en-US" dirty="0">
              <a:latin typeface="Arial" charset="0"/>
            </a:endParaRPr>
          </a:p>
        </p:txBody>
      </p:sp>
      <p:sp>
        <p:nvSpPr>
          <p:cNvPr id="3081" name="Oval 9"/>
          <p:cNvSpPr>
            <a:spLocks noChangeArrowheads="1"/>
          </p:cNvSpPr>
          <p:nvPr>
            <p:custDataLst>
              <p:tags r:id="rId19"/>
            </p:custDataLst>
          </p:nvPr>
        </p:nvSpPr>
        <p:spPr bwMode="auto">
          <a:xfrm>
            <a:off x="534943" y="5689600"/>
            <a:ext cx="329194" cy="284480"/>
          </a:xfrm>
          <a:prstGeom prst="ellipse">
            <a:avLst/>
          </a:prstGeom>
          <a:solidFill>
            <a:srgbClr val="00549A"/>
          </a:solidFill>
          <a:ln w="9525">
            <a:solidFill>
              <a:srgbClr val="00549A"/>
            </a:solidFill>
            <a:round/>
            <a:headEnd/>
            <a:tailEnd/>
          </a:ln>
          <a:effectLst/>
        </p:spPr>
        <p:txBody>
          <a:bodyPr wrap="none" lIns="90918" tIns="45459" rIns="90918" bIns="45459" anchor="ctr"/>
          <a:lstStyle/>
          <a:p>
            <a:pPr>
              <a:defRPr/>
            </a:pPr>
            <a:endParaRPr lang="en-US" dirty="0">
              <a:latin typeface="Arial" charset="0"/>
            </a:endParaRPr>
          </a:p>
        </p:txBody>
      </p:sp>
      <p:sp>
        <p:nvSpPr>
          <p:cNvPr id="3082" name="Line 10"/>
          <p:cNvSpPr>
            <a:spLocks noChangeShapeType="1"/>
          </p:cNvSpPr>
          <p:nvPr>
            <p:custDataLst>
              <p:tags r:id="rId20"/>
            </p:custDataLst>
          </p:nvPr>
        </p:nvSpPr>
        <p:spPr bwMode="auto">
          <a:xfrm>
            <a:off x="576091" y="782320"/>
            <a:ext cx="8805955" cy="0"/>
          </a:xfrm>
          <a:prstGeom prst="line">
            <a:avLst/>
          </a:prstGeom>
          <a:noFill/>
          <a:ln w="9525">
            <a:solidFill>
              <a:srgbClr val="B45600"/>
            </a:solidFill>
            <a:round/>
            <a:headEnd/>
            <a:tailEnd/>
          </a:ln>
          <a:effectLst/>
        </p:spPr>
        <p:txBody>
          <a:bodyPr lIns="90918" tIns="45459" rIns="90918" bIns="45459"/>
          <a:lstStyle/>
          <a:p>
            <a:pPr>
              <a:defRPr/>
            </a:pPr>
            <a:endParaRPr lang="en-US" dirty="0">
              <a:latin typeface="Arial" charset="0"/>
            </a:endParaRPr>
          </a:p>
        </p:txBody>
      </p:sp>
      <p:pic>
        <p:nvPicPr>
          <p:cNvPr id="1034" name="Picture 11" descr="FDIClogo_small"/>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36182" y="5902976"/>
            <a:ext cx="1045879" cy="35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Freeform 12"/>
          <p:cNvSpPr>
            <a:spLocks/>
          </p:cNvSpPr>
          <p:nvPr>
            <p:custDataLst>
              <p:tags r:id="rId21"/>
            </p:custDataLst>
          </p:nvPr>
        </p:nvSpPr>
        <p:spPr bwMode="auto">
          <a:xfrm>
            <a:off x="642969" y="5815554"/>
            <a:ext cx="8739088" cy="1481"/>
          </a:xfrm>
          <a:custGeom>
            <a:avLst/>
            <a:gdLst/>
            <a:ahLst/>
            <a:cxnLst>
              <a:cxn ang="0">
                <a:pos x="0" y="0"/>
              </a:cxn>
              <a:cxn ang="0">
                <a:pos x="5097" y="12"/>
              </a:cxn>
            </a:cxnLst>
            <a:rect l="0" t="0" r="r" b="b"/>
            <a:pathLst>
              <a:path w="5097" h="12">
                <a:moveTo>
                  <a:pt x="0" y="0"/>
                </a:moveTo>
                <a:lnTo>
                  <a:pt x="5097" y="12"/>
                </a:lnTo>
              </a:path>
            </a:pathLst>
          </a:custGeom>
          <a:noFill/>
          <a:ln w="9525">
            <a:solidFill>
              <a:srgbClr val="00549A"/>
            </a:solidFill>
            <a:round/>
            <a:headEnd/>
            <a:tailEnd/>
          </a:ln>
          <a:effectLst/>
        </p:spPr>
        <p:txBody>
          <a:bodyPr lIns="90918" tIns="45459" rIns="90918" bIns="45459"/>
          <a:lstStyle/>
          <a:p>
            <a:pPr>
              <a:defRPr/>
            </a:pPr>
            <a:endParaRPr lang="en-US" dirty="0">
              <a:latin typeface="Arial" charset="0"/>
            </a:endParaRPr>
          </a:p>
        </p:txBody>
      </p:sp>
      <p:sp>
        <p:nvSpPr>
          <p:cNvPr id="3085" name="Oval 13"/>
          <p:cNvSpPr>
            <a:spLocks noChangeArrowheads="1"/>
          </p:cNvSpPr>
          <p:nvPr>
            <p:custDataLst>
              <p:tags r:id="rId22"/>
            </p:custDataLst>
          </p:nvPr>
        </p:nvSpPr>
        <p:spPr bwMode="auto">
          <a:xfrm>
            <a:off x="534944" y="5618485"/>
            <a:ext cx="425209" cy="367454"/>
          </a:xfrm>
          <a:prstGeom prst="ellipse">
            <a:avLst/>
          </a:prstGeom>
          <a:solidFill>
            <a:srgbClr val="00549A"/>
          </a:solidFill>
          <a:ln w="9525">
            <a:solidFill>
              <a:srgbClr val="00549A"/>
            </a:solidFill>
            <a:round/>
            <a:headEnd/>
            <a:tailEnd/>
          </a:ln>
          <a:effectLst/>
        </p:spPr>
        <p:txBody>
          <a:bodyPr wrap="none" lIns="90918" tIns="45459" rIns="90918" bIns="45459" anchor="ctr"/>
          <a:lstStyle/>
          <a:p>
            <a:pPr>
              <a:defRPr/>
            </a:pPr>
            <a:endParaRPr lang="en-US" dirty="0">
              <a:latin typeface="Arial" charset="0"/>
            </a:endParaRPr>
          </a:p>
        </p:txBody>
      </p:sp>
      <p:sp>
        <p:nvSpPr>
          <p:cNvPr id="3086" name="Rectangle 14"/>
          <p:cNvSpPr>
            <a:spLocks noGrp="1" noChangeArrowheads="1"/>
          </p:cNvSpPr>
          <p:nvPr>
            <p:ph type="sldNum" sz="quarter" idx="4"/>
            <p:custDataLst>
              <p:tags r:id="rId23"/>
            </p:custDataLst>
          </p:nvPr>
        </p:nvSpPr>
        <p:spPr bwMode="auto">
          <a:xfrm>
            <a:off x="373775" y="5618495"/>
            <a:ext cx="740688" cy="290407"/>
          </a:xfrm>
          <a:prstGeom prst="rect">
            <a:avLst/>
          </a:prstGeom>
          <a:noFill/>
          <a:ln w="9525">
            <a:noFill/>
            <a:miter lim="800000"/>
            <a:headEnd/>
            <a:tailEnd/>
          </a:ln>
          <a:effectLst/>
        </p:spPr>
        <p:txBody>
          <a:bodyPr vert="horz" wrap="square" lIns="90918" tIns="45459" rIns="90918" bIns="45459" numCol="1" anchor="t" anchorCtr="0" compatLnSpc="1">
            <a:prstTxWarp prst="textNoShape">
              <a:avLst/>
            </a:prstTxWarp>
          </a:bodyPr>
          <a:lstStyle>
            <a:lvl1pPr algn="ctr">
              <a:defRPr sz="2000" b="1">
                <a:solidFill>
                  <a:schemeClr val="bg1"/>
                </a:solidFill>
                <a:latin typeface="Arial Narrow" pitchFamily="34" charset="0"/>
              </a:defRPr>
            </a:lvl1pPr>
          </a:lstStyle>
          <a:p>
            <a:pPr>
              <a:defRPr/>
            </a:pPr>
            <a:fld id="{B72EC41A-0674-4A13-989E-9A06CA58B0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 id="2147483682" r:id="rId12"/>
    <p:sldLayoutId id="2147483681" r:id="rId13"/>
    <p:sldLayoutId id="2147483680" r:id="rId14"/>
  </p:sldLayoutIdLst>
  <p:hf hdr="0" ftr="0" dt="0"/>
  <p:txStyles>
    <p:titleStyle>
      <a:lvl1pPr algn="l" rtl="0" eaLnBrk="0" fontAlgn="base" hangingPunct="0">
        <a:lnSpc>
          <a:spcPct val="85000"/>
        </a:lnSpc>
        <a:spcBef>
          <a:spcPct val="0"/>
        </a:spcBef>
        <a:spcAft>
          <a:spcPct val="0"/>
        </a:spcAft>
        <a:defRPr sz="3200" b="1">
          <a:solidFill>
            <a:srgbClr val="003366"/>
          </a:solidFill>
          <a:latin typeface="+mj-lt"/>
          <a:ea typeface="+mj-ea"/>
          <a:cs typeface="+mj-cs"/>
        </a:defRPr>
      </a:lvl1pPr>
      <a:lvl2pPr algn="l" rtl="0" eaLnBrk="0" fontAlgn="base" hangingPunct="0">
        <a:lnSpc>
          <a:spcPct val="85000"/>
        </a:lnSpc>
        <a:spcBef>
          <a:spcPct val="0"/>
        </a:spcBef>
        <a:spcAft>
          <a:spcPct val="0"/>
        </a:spcAft>
        <a:defRPr sz="3200" b="1">
          <a:solidFill>
            <a:srgbClr val="003366"/>
          </a:solidFill>
          <a:latin typeface="Times New Roman" pitchFamily="18" charset="0"/>
        </a:defRPr>
      </a:lvl2pPr>
      <a:lvl3pPr algn="l" rtl="0" eaLnBrk="0" fontAlgn="base" hangingPunct="0">
        <a:lnSpc>
          <a:spcPct val="85000"/>
        </a:lnSpc>
        <a:spcBef>
          <a:spcPct val="0"/>
        </a:spcBef>
        <a:spcAft>
          <a:spcPct val="0"/>
        </a:spcAft>
        <a:defRPr sz="3200" b="1">
          <a:solidFill>
            <a:srgbClr val="003366"/>
          </a:solidFill>
          <a:latin typeface="Times New Roman" pitchFamily="18" charset="0"/>
        </a:defRPr>
      </a:lvl3pPr>
      <a:lvl4pPr algn="l" rtl="0" eaLnBrk="0" fontAlgn="base" hangingPunct="0">
        <a:lnSpc>
          <a:spcPct val="85000"/>
        </a:lnSpc>
        <a:spcBef>
          <a:spcPct val="0"/>
        </a:spcBef>
        <a:spcAft>
          <a:spcPct val="0"/>
        </a:spcAft>
        <a:defRPr sz="3200" b="1">
          <a:solidFill>
            <a:srgbClr val="003366"/>
          </a:solidFill>
          <a:latin typeface="Times New Roman" pitchFamily="18" charset="0"/>
        </a:defRPr>
      </a:lvl4pPr>
      <a:lvl5pPr algn="l" rtl="0" eaLnBrk="0" fontAlgn="base" hangingPunct="0">
        <a:lnSpc>
          <a:spcPct val="85000"/>
        </a:lnSpc>
        <a:spcBef>
          <a:spcPct val="0"/>
        </a:spcBef>
        <a:spcAft>
          <a:spcPct val="0"/>
        </a:spcAft>
        <a:defRPr sz="3200" b="1">
          <a:solidFill>
            <a:srgbClr val="003366"/>
          </a:solidFill>
          <a:latin typeface="Times New Roman" pitchFamily="18" charset="0"/>
        </a:defRPr>
      </a:lvl5pPr>
      <a:lvl6pPr marL="454587" algn="l" rtl="0" fontAlgn="base">
        <a:lnSpc>
          <a:spcPct val="85000"/>
        </a:lnSpc>
        <a:spcBef>
          <a:spcPct val="0"/>
        </a:spcBef>
        <a:spcAft>
          <a:spcPct val="0"/>
        </a:spcAft>
        <a:defRPr sz="3200" b="1">
          <a:solidFill>
            <a:srgbClr val="003366"/>
          </a:solidFill>
          <a:latin typeface="Times New Roman" pitchFamily="18" charset="0"/>
        </a:defRPr>
      </a:lvl6pPr>
      <a:lvl7pPr marL="909173" algn="l" rtl="0" fontAlgn="base">
        <a:lnSpc>
          <a:spcPct val="85000"/>
        </a:lnSpc>
        <a:spcBef>
          <a:spcPct val="0"/>
        </a:spcBef>
        <a:spcAft>
          <a:spcPct val="0"/>
        </a:spcAft>
        <a:defRPr sz="3200" b="1">
          <a:solidFill>
            <a:srgbClr val="003366"/>
          </a:solidFill>
          <a:latin typeface="Times New Roman" pitchFamily="18" charset="0"/>
        </a:defRPr>
      </a:lvl7pPr>
      <a:lvl8pPr marL="1363761" algn="l" rtl="0" fontAlgn="base">
        <a:lnSpc>
          <a:spcPct val="85000"/>
        </a:lnSpc>
        <a:spcBef>
          <a:spcPct val="0"/>
        </a:spcBef>
        <a:spcAft>
          <a:spcPct val="0"/>
        </a:spcAft>
        <a:defRPr sz="3200" b="1">
          <a:solidFill>
            <a:srgbClr val="003366"/>
          </a:solidFill>
          <a:latin typeface="Times New Roman" pitchFamily="18" charset="0"/>
        </a:defRPr>
      </a:lvl8pPr>
      <a:lvl9pPr marL="1818346" algn="l" rtl="0" fontAlgn="base">
        <a:lnSpc>
          <a:spcPct val="85000"/>
        </a:lnSpc>
        <a:spcBef>
          <a:spcPct val="0"/>
        </a:spcBef>
        <a:spcAft>
          <a:spcPct val="0"/>
        </a:spcAft>
        <a:defRPr sz="3200" b="1">
          <a:solidFill>
            <a:srgbClr val="003366"/>
          </a:solidFill>
          <a:latin typeface="Times New Roman" pitchFamily="18" charset="0"/>
        </a:defRPr>
      </a:lvl9pPr>
    </p:titleStyle>
    <p:bodyStyle>
      <a:lvl1pPr marL="340940" indent="-340940" algn="l" rtl="0" eaLnBrk="0" fontAlgn="base" hangingPunct="0">
        <a:lnSpc>
          <a:spcPct val="85000"/>
        </a:lnSpc>
        <a:spcBef>
          <a:spcPct val="20000"/>
        </a:spcBef>
        <a:spcAft>
          <a:spcPct val="0"/>
        </a:spcAft>
        <a:buClr>
          <a:srgbClr val="003366"/>
        </a:buClr>
        <a:buChar char="•"/>
        <a:defRPr sz="2800">
          <a:solidFill>
            <a:schemeClr val="tx1"/>
          </a:solidFill>
          <a:latin typeface="+mn-lt"/>
          <a:ea typeface="+mn-ea"/>
          <a:cs typeface="+mn-cs"/>
        </a:defRPr>
      </a:lvl1pPr>
      <a:lvl2pPr marL="738704" indent="-284117" algn="l" rtl="0" eaLnBrk="0" fontAlgn="base" hangingPunct="0">
        <a:lnSpc>
          <a:spcPct val="85000"/>
        </a:lnSpc>
        <a:spcBef>
          <a:spcPct val="20000"/>
        </a:spcBef>
        <a:spcAft>
          <a:spcPct val="0"/>
        </a:spcAft>
        <a:buClr>
          <a:srgbClr val="003366"/>
        </a:buClr>
        <a:buFont typeface="Arial" charset="0"/>
        <a:buChar char="–"/>
        <a:defRPr sz="2300">
          <a:solidFill>
            <a:schemeClr val="tx1"/>
          </a:solidFill>
          <a:latin typeface="+mn-lt"/>
        </a:defRPr>
      </a:lvl2pPr>
      <a:lvl3pPr marL="1136467" indent="-227294" algn="l" rtl="0" eaLnBrk="0" fontAlgn="base" hangingPunct="0">
        <a:lnSpc>
          <a:spcPct val="85000"/>
        </a:lnSpc>
        <a:spcBef>
          <a:spcPct val="20000"/>
        </a:spcBef>
        <a:spcAft>
          <a:spcPct val="0"/>
        </a:spcAft>
        <a:buClr>
          <a:srgbClr val="003366"/>
        </a:buClr>
        <a:buChar char="•"/>
        <a:defRPr sz="2000">
          <a:solidFill>
            <a:schemeClr val="tx1"/>
          </a:solidFill>
          <a:latin typeface="+mn-lt"/>
        </a:defRPr>
      </a:lvl3pPr>
      <a:lvl4pPr marL="1591054" indent="-227294" algn="l" rtl="0" eaLnBrk="0" fontAlgn="base" hangingPunct="0">
        <a:lnSpc>
          <a:spcPct val="85000"/>
        </a:lnSpc>
        <a:spcBef>
          <a:spcPct val="20000"/>
        </a:spcBef>
        <a:spcAft>
          <a:spcPct val="0"/>
        </a:spcAft>
        <a:buClr>
          <a:srgbClr val="003366"/>
        </a:buClr>
        <a:buChar char="–"/>
        <a:defRPr>
          <a:solidFill>
            <a:schemeClr val="tx1"/>
          </a:solidFill>
          <a:latin typeface="+mn-lt"/>
        </a:defRPr>
      </a:lvl4pPr>
      <a:lvl5pPr marL="2045640" indent="-227294" algn="l" rtl="0" eaLnBrk="0" fontAlgn="base" hangingPunct="0">
        <a:lnSpc>
          <a:spcPct val="85000"/>
        </a:lnSpc>
        <a:spcBef>
          <a:spcPct val="20000"/>
        </a:spcBef>
        <a:spcAft>
          <a:spcPct val="0"/>
        </a:spcAft>
        <a:buClr>
          <a:srgbClr val="003366"/>
        </a:buClr>
        <a:buChar char="»"/>
        <a:defRPr sz="1600">
          <a:solidFill>
            <a:schemeClr val="tx1"/>
          </a:solidFill>
          <a:latin typeface="+mn-lt"/>
        </a:defRPr>
      </a:lvl5pPr>
      <a:lvl6pPr marL="2500227" indent="-227294" algn="l" rtl="0" fontAlgn="base">
        <a:lnSpc>
          <a:spcPct val="85000"/>
        </a:lnSpc>
        <a:spcBef>
          <a:spcPct val="20000"/>
        </a:spcBef>
        <a:spcAft>
          <a:spcPct val="0"/>
        </a:spcAft>
        <a:buClr>
          <a:srgbClr val="003366"/>
        </a:buClr>
        <a:buChar char="»"/>
        <a:defRPr sz="1600">
          <a:solidFill>
            <a:schemeClr val="tx1"/>
          </a:solidFill>
          <a:latin typeface="+mn-lt"/>
        </a:defRPr>
      </a:lvl6pPr>
      <a:lvl7pPr marL="2954813" indent="-227294" algn="l" rtl="0" fontAlgn="base">
        <a:lnSpc>
          <a:spcPct val="85000"/>
        </a:lnSpc>
        <a:spcBef>
          <a:spcPct val="20000"/>
        </a:spcBef>
        <a:spcAft>
          <a:spcPct val="0"/>
        </a:spcAft>
        <a:buClr>
          <a:srgbClr val="003366"/>
        </a:buClr>
        <a:buChar char="»"/>
        <a:defRPr sz="1600">
          <a:solidFill>
            <a:schemeClr val="tx1"/>
          </a:solidFill>
          <a:latin typeface="+mn-lt"/>
        </a:defRPr>
      </a:lvl7pPr>
      <a:lvl8pPr marL="3409401" indent="-227294" algn="l" rtl="0" fontAlgn="base">
        <a:lnSpc>
          <a:spcPct val="85000"/>
        </a:lnSpc>
        <a:spcBef>
          <a:spcPct val="20000"/>
        </a:spcBef>
        <a:spcAft>
          <a:spcPct val="0"/>
        </a:spcAft>
        <a:buClr>
          <a:srgbClr val="003366"/>
        </a:buClr>
        <a:buChar char="»"/>
        <a:defRPr sz="1600">
          <a:solidFill>
            <a:schemeClr val="tx1"/>
          </a:solidFill>
          <a:latin typeface="+mn-lt"/>
        </a:defRPr>
      </a:lvl8pPr>
      <a:lvl9pPr marL="3863986" indent="-227294" algn="l" rtl="0" fontAlgn="base">
        <a:lnSpc>
          <a:spcPct val="85000"/>
        </a:lnSpc>
        <a:spcBef>
          <a:spcPct val="20000"/>
        </a:spcBef>
        <a:spcAft>
          <a:spcPct val="0"/>
        </a:spcAft>
        <a:buClr>
          <a:srgbClr val="003366"/>
        </a:buClr>
        <a:buChar char="»"/>
        <a:defRPr sz="1600">
          <a:solidFill>
            <a:schemeClr val="tx1"/>
          </a:solidFill>
          <a:latin typeface="+mn-lt"/>
        </a:defRPr>
      </a:lvl9pPr>
    </p:bodyStyle>
    <p:otherStyle>
      <a:defPPr>
        <a:defRPr lang="en-US"/>
      </a:defPPr>
      <a:lvl1pPr marL="0" algn="l" defTabSz="909173" rtl="0" eaLnBrk="1" latinLnBrk="0" hangingPunct="1">
        <a:defRPr sz="1800" kern="1200">
          <a:solidFill>
            <a:schemeClr val="tx1"/>
          </a:solidFill>
          <a:latin typeface="+mn-lt"/>
          <a:ea typeface="+mn-ea"/>
          <a:cs typeface="+mn-cs"/>
        </a:defRPr>
      </a:lvl1pPr>
      <a:lvl2pPr marL="454587" algn="l" defTabSz="909173" rtl="0" eaLnBrk="1" latinLnBrk="0" hangingPunct="1">
        <a:defRPr sz="1800" kern="1200">
          <a:solidFill>
            <a:schemeClr val="tx1"/>
          </a:solidFill>
          <a:latin typeface="+mn-lt"/>
          <a:ea typeface="+mn-ea"/>
          <a:cs typeface="+mn-cs"/>
        </a:defRPr>
      </a:lvl2pPr>
      <a:lvl3pPr marL="909173" algn="l" defTabSz="909173" rtl="0" eaLnBrk="1" latinLnBrk="0" hangingPunct="1">
        <a:defRPr sz="1800" kern="1200">
          <a:solidFill>
            <a:schemeClr val="tx1"/>
          </a:solidFill>
          <a:latin typeface="+mn-lt"/>
          <a:ea typeface="+mn-ea"/>
          <a:cs typeface="+mn-cs"/>
        </a:defRPr>
      </a:lvl3pPr>
      <a:lvl4pPr marL="1363761" algn="l" defTabSz="909173" rtl="0" eaLnBrk="1" latinLnBrk="0" hangingPunct="1">
        <a:defRPr sz="1800" kern="1200">
          <a:solidFill>
            <a:schemeClr val="tx1"/>
          </a:solidFill>
          <a:latin typeface="+mn-lt"/>
          <a:ea typeface="+mn-ea"/>
          <a:cs typeface="+mn-cs"/>
        </a:defRPr>
      </a:lvl4pPr>
      <a:lvl5pPr marL="1818346" algn="l" defTabSz="909173" rtl="0" eaLnBrk="1" latinLnBrk="0" hangingPunct="1">
        <a:defRPr sz="1800" kern="1200">
          <a:solidFill>
            <a:schemeClr val="tx1"/>
          </a:solidFill>
          <a:latin typeface="+mn-lt"/>
          <a:ea typeface="+mn-ea"/>
          <a:cs typeface="+mn-cs"/>
        </a:defRPr>
      </a:lvl5pPr>
      <a:lvl6pPr marL="2272934" algn="l" defTabSz="909173" rtl="0" eaLnBrk="1" latinLnBrk="0" hangingPunct="1">
        <a:defRPr sz="1800" kern="1200">
          <a:solidFill>
            <a:schemeClr val="tx1"/>
          </a:solidFill>
          <a:latin typeface="+mn-lt"/>
          <a:ea typeface="+mn-ea"/>
          <a:cs typeface="+mn-cs"/>
        </a:defRPr>
      </a:lvl6pPr>
      <a:lvl7pPr marL="2727521" algn="l" defTabSz="909173" rtl="0" eaLnBrk="1" latinLnBrk="0" hangingPunct="1">
        <a:defRPr sz="1800" kern="1200">
          <a:solidFill>
            <a:schemeClr val="tx1"/>
          </a:solidFill>
          <a:latin typeface="+mn-lt"/>
          <a:ea typeface="+mn-ea"/>
          <a:cs typeface="+mn-cs"/>
        </a:defRPr>
      </a:lvl7pPr>
      <a:lvl8pPr marL="3182106" algn="l" defTabSz="909173" rtl="0" eaLnBrk="1" latinLnBrk="0" hangingPunct="1">
        <a:defRPr sz="1800" kern="1200">
          <a:solidFill>
            <a:schemeClr val="tx1"/>
          </a:solidFill>
          <a:latin typeface="+mn-lt"/>
          <a:ea typeface="+mn-ea"/>
          <a:cs typeface="+mn-cs"/>
        </a:defRPr>
      </a:lvl8pPr>
      <a:lvl9pPr marL="3636693" algn="l" defTabSz="90917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anner 1"/>
          <p:cNvPicPr>
            <a:picLocks noChangeAspect="1" noChangeArrowheads="1"/>
          </p:cNvPicPr>
          <p:nvPr/>
        </p:nvPicPr>
        <p:blipFill rotWithShape="1">
          <a:blip r:embed="rId13">
            <a:extLst>
              <a:ext uri="{28A0092B-C50C-407E-A947-70E740481C1C}">
                <a14:useLocalDpi xmlns:a14="http://schemas.microsoft.com/office/drawing/2010/main" val="0"/>
              </a:ext>
            </a:extLst>
          </a:blip>
          <a:srcRect l="17516"/>
          <a:stretch/>
        </p:blipFill>
        <p:spPr bwMode="auto">
          <a:xfrm>
            <a:off x="3" y="10"/>
            <a:ext cx="9875838" cy="12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custDataLst>
              <p:tags r:id="rId8"/>
            </p:custDataLst>
          </p:nvPr>
        </p:nvSpPr>
        <p:spPr bwMode="auto">
          <a:xfrm>
            <a:off x="113162" y="194102"/>
            <a:ext cx="7818372" cy="73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0" rIns="90918" bIns="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custDataLst>
              <p:tags r:id="rId9"/>
            </p:custDataLst>
          </p:nvPr>
        </p:nvSpPr>
        <p:spPr bwMode="auto">
          <a:xfrm>
            <a:off x="493801" y="1493522"/>
            <a:ext cx="8888256" cy="4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Rectangle 8"/>
          <p:cNvSpPr>
            <a:spLocks noChangeArrowheads="1"/>
          </p:cNvSpPr>
          <p:nvPr>
            <p:custDataLst>
              <p:tags r:id="rId10"/>
            </p:custDataLst>
          </p:nvPr>
        </p:nvSpPr>
        <p:spPr bwMode="auto">
          <a:xfrm>
            <a:off x="2" y="1137921"/>
            <a:ext cx="9875838" cy="71120"/>
          </a:xfrm>
          <a:prstGeom prst="rect">
            <a:avLst/>
          </a:prstGeom>
          <a:gradFill rotWithShape="1">
            <a:gsLst>
              <a:gs pos="0">
                <a:srgbClr val="EBBE4F"/>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918" tIns="45459" rIns="90918" bIns="45459" anchor="ctr"/>
          <a:lstStyle/>
          <a:p>
            <a:endParaRPr lang="en-US" dirty="0"/>
          </a:p>
        </p:txBody>
      </p:sp>
      <p:sp>
        <p:nvSpPr>
          <p:cNvPr id="1032" name="Line 9"/>
          <p:cNvSpPr>
            <a:spLocks noChangeShapeType="1"/>
          </p:cNvSpPr>
          <p:nvPr>
            <p:custDataLst>
              <p:tags r:id="rId11"/>
            </p:custDataLst>
          </p:nvPr>
        </p:nvSpPr>
        <p:spPr bwMode="auto">
          <a:xfrm>
            <a:off x="2" y="5974080"/>
            <a:ext cx="9875838" cy="0"/>
          </a:xfrm>
          <a:prstGeom prst="line">
            <a:avLst/>
          </a:prstGeom>
          <a:noFill/>
          <a:ln w="19050">
            <a:solidFill>
              <a:srgbClr val="E6AD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18" tIns="45459" rIns="90918" bIns="45459"/>
          <a:lstStyle/>
          <a:p>
            <a:endParaRPr lang="en-US" dirty="0"/>
          </a:p>
        </p:txBody>
      </p:sp>
      <p:sp>
        <p:nvSpPr>
          <p:cNvPr id="8" name="Text Box 7"/>
          <p:cNvSpPr txBox="1">
            <a:spLocks noChangeArrowheads="1"/>
          </p:cNvSpPr>
          <p:nvPr>
            <p:custDataLst>
              <p:tags r:id="rId12"/>
            </p:custDataLst>
          </p:nvPr>
        </p:nvSpPr>
        <p:spPr bwMode="auto">
          <a:xfrm>
            <a:off x="5838062" y="6080760"/>
            <a:ext cx="39503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200" b="1" dirty="0">
                <a:solidFill>
                  <a:srgbClr val="000066"/>
                </a:solidFill>
                <a:latin typeface="Calibri" pitchFamily="34" charset="0"/>
                <a:cs typeface="Calibri" pitchFamily="34" charset="0"/>
              </a:rPr>
              <a:t>FEDERAL DEPOSIT INSURANCE CORPORATION</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6" r:id="rId4"/>
    <p:sldLayoutId id="2147483797" r:id="rId5"/>
    <p:sldLayoutId id="2147483798"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Black" pitchFamily="34" charset="0"/>
        </a:defRPr>
      </a:lvl2pPr>
      <a:lvl3pPr algn="l" rtl="0" eaLnBrk="1" fontAlgn="base" hangingPunct="1">
        <a:spcBef>
          <a:spcPct val="0"/>
        </a:spcBef>
        <a:spcAft>
          <a:spcPct val="0"/>
        </a:spcAft>
        <a:defRPr sz="3200">
          <a:solidFill>
            <a:schemeClr val="bg1"/>
          </a:solidFill>
          <a:latin typeface="Arial Black" pitchFamily="34" charset="0"/>
        </a:defRPr>
      </a:lvl3pPr>
      <a:lvl4pPr algn="l" rtl="0" eaLnBrk="1" fontAlgn="base" hangingPunct="1">
        <a:spcBef>
          <a:spcPct val="0"/>
        </a:spcBef>
        <a:spcAft>
          <a:spcPct val="0"/>
        </a:spcAft>
        <a:defRPr sz="3200">
          <a:solidFill>
            <a:schemeClr val="bg1"/>
          </a:solidFill>
          <a:latin typeface="Arial Black" pitchFamily="34" charset="0"/>
        </a:defRPr>
      </a:lvl4pPr>
      <a:lvl5pPr algn="l" rtl="0" eaLnBrk="1" fontAlgn="base" hangingPunct="1">
        <a:spcBef>
          <a:spcPct val="0"/>
        </a:spcBef>
        <a:spcAft>
          <a:spcPct val="0"/>
        </a:spcAft>
        <a:defRPr sz="3200">
          <a:solidFill>
            <a:schemeClr val="bg1"/>
          </a:solidFill>
          <a:latin typeface="Arial Black" pitchFamily="34" charset="0"/>
        </a:defRPr>
      </a:lvl5pPr>
      <a:lvl6pPr marL="454587" algn="l" rtl="0" eaLnBrk="1" fontAlgn="base" hangingPunct="1">
        <a:spcBef>
          <a:spcPct val="0"/>
        </a:spcBef>
        <a:spcAft>
          <a:spcPct val="0"/>
        </a:spcAft>
        <a:defRPr sz="3200">
          <a:solidFill>
            <a:schemeClr val="bg1"/>
          </a:solidFill>
          <a:latin typeface="Arial Black" pitchFamily="34" charset="0"/>
        </a:defRPr>
      </a:lvl6pPr>
      <a:lvl7pPr marL="909173" algn="l" rtl="0" eaLnBrk="1" fontAlgn="base" hangingPunct="1">
        <a:spcBef>
          <a:spcPct val="0"/>
        </a:spcBef>
        <a:spcAft>
          <a:spcPct val="0"/>
        </a:spcAft>
        <a:defRPr sz="3200">
          <a:solidFill>
            <a:schemeClr val="bg1"/>
          </a:solidFill>
          <a:latin typeface="Arial Black" pitchFamily="34" charset="0"/>
        </a:defRPr>
      </a:lvl7pPr>
      <a:lvl8pPr marL="1363761" algn="l" rtl="0" eaLnBrk="1" fontAlgn="base" hangingPunct="1">
        <a:spcBef>
          <a:spcPct val="0"/>
        </a:spcBef>
        <a:spcAft>
          <a:spcPct val="0"/>
        </a:spcAft>
        <a:defRPr sz="3200">
          <a:solidFill>
            <a:schemeClr val="bg1"/>
          </a:solidFill>
          <a:latin typeface="Arial Black" pitchFamily="34" charset="0"/>
        </a:defRPr>
      </a:lvl8pPr>
      <a:lvl9pPr marL="1818346" algn="l" rtl="0" eaLnBrk="1" fontAlgn="base" hangingPunct="1">
        <a:spcBef>
          <a:spcPct val="0"/>
        </a:spcBef>
        <a:spcAft>
          <a:spcPct val="0"/>
        </a:spcAft>
        <a:defRPr sz="3200">
          <a:solidFill>
            <a:schemeClr val="bg1"/>
          </a:solidFill>
          <a:latin typeface="Arial Black" pitchFamily="34" charset="0"/>
        </a:defRPr>
      </a:lvl9pPr>
    </p:titleStyle>
    <p:body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p:bodyStyle>
    <p:otherStyle>
      <a:defPPr>
        <a:defRPr lang="en-US"/>
      </a:defPPr>
      <a:lvl1pPr marL="0" algn="l" defTabSz="909173" rtl="0" eaLnBrk="1" latinLnBrk="0" hangingPunct="1">
        <a:defRPr sz="1800" kern="1200">
          <a:solidFill>
            <a:schemeClr val="tx1"/>
          </a:solidFill>
          <a:latin typeface="+mn-lt"/>
          <a:ea typeface="+mn-ea"/>
          <a:cs typeface="+mn-cs"/>
        </a:defRPr>
      </a:lvl1pPr>
      <a:lvl2pPr marL="454587" algn="l" defTabSz="909173" rtl="0" eaLnBrk="1" latinLnBrk="0" hangingPunct="1">
        <a:defRPr sz="1800" kern="1200">
          <a:solidFill>
            <a:schemeClr val="tx1"/>
          </a:solidFill>
          <a:latin typeface="+mn-lt"/>
          <a:ea typeface="+mn-ea"/>
          <a:cs typeface="+mn-cs"/>
        </a:defRPr>
      </a:lvl2pPr>
      <a:lvl3pPr marL="909173" algn="l" defTabSz="909173" rtl="0" eaLnBrk="1" latinLnBrk="0" hangingPunct="1">
        <a:defRPr sz="1800" kern="1200">
          <a:solidFill>
            <a:schemeClr val="tx1"/>
          </a:solidFill>
          <a:latin typeface="+mn-lt"/>
          <a:ea typeface="+mn-ea"/>
          <a:cs typeface="+mn-cs"/>
        </a:defRPr>
      </a:lvl3pPr>
      <a:lvl4pPr marL="1363761" algn="l" defTabSz="909173" rtl="0" eaLnBrk="1" latinLnBrk="0" hangingPunct="1">
        <a:defRPr sz="1800" kern="1200">
          <a:solidFill>
            <a:schemeClr val="tx1"/>
          </a:solidFill>
          <a:latin typeface="+mn-lt"/>
          <a:ea typeface="+mn-ea"/>
          <a:cs typeface="+mn-cs"/>
        </a:defRPr>
      </a:lvl4pPr>
      <a:lvl5pPr marL="1818346" algn="l" defTabSz="909173" rtl="0" eaLnBrk="1" latinLnBrk="0" hangingPunct="1">
        <a:defRPr sz="1800" kern="1200">
          <a:solidFill>
            <a:schemeClr val="tx1"/>
          </a:solidFill>
          <a:latin typeface="+mn-lt"/>
          <a:ea typeface="+mn-ea"/>
          <a:cs typeface="+mn-cs"/>
        </a:defRPr>
      </a:lvl5pPr>
      <a:lvl6pPr marL="2272934" algn="l" defTabSz="909173" rtl="0" eaLnBrk="1" latinLnBrk="0" hangingPunct="1">
        <a:defRPr sz="1800" kern="1200">
          <a:solidFill>
            <a:schemeClr val="tx1"/>
          </a:solidFill>
          <a:latin typeface="+mn-lt"/>
          <a:ea typeface="+mn-ea"/>
          <a:cs typeface="+mn-cs"/>
        </a:defRPr>
      </a:lvl6pPr>
      <a:lvl7pPr marL="2727521" algn="l" defTabSz="909173" rtl="0" eaLnBrk="1" latinLnBrk="0" hangingPunct="1">
        <a:defRPr sz="1800" kern="1200">
          <a:solidFill>
            <a:schemeClr val="tx1"/>
          </a:solidFill>
          <a:latin typeface="+mn-lt"/>
          <a:ea typeface="+mn-ea"/>
          <a:cs typeface="+mn-cs"/>
        </a:defRPr>
      </a:lvl7pPr>
      <a:lvl8pPr marL="3182106" algn="l" defTabSz="909173" rtl="0" eaLnBrk="1" latinLnBrk="0" hangingPunct="1">
        <a:defRPr sz="1800" kern="1200">
          <a:solidFill>
            <a:schemeClr val="tx1"/>
          </a:solidFill>
          <a:latin typeface="+mn-lt"/>
          <a:ea typeface="+mn-ea"/>
          <a:cs typeface="+mn-cs"/>
        </a:defRPr>
      </a:lvl8pPr>
      <a:lvl9pPr marL="3636693" algn="l" defTabSz="90917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anner 1"/>
          <p:cNvPicPr>
            <a:picLocks noChangeAspect="1" noChangeArrowheads="1"/>
          </p:cNvPicPr>
          <p:nvPr/>
        </p:nvPicPr>
        <p:blipFill rotWithShape="1">
          <a:blip r:embed="rId10">
            <a:extLst>
              <a:ext uri="{28A0092B-C50C-407E-A947-70E740481C1C}">
                <a14:useLocalDpi xmlns:a14="http://schemas.microsoft.com/office/drawing/2010/main" val="0"/>
              </a:ext>
            </a:extLst>
          </a:blip>
          <a:srcRect l="17516"/>
          <a:stretch/>
        </p:blipFill>
        <p:spPr bwMode="auto">
          <a:xfrm>
            <a:off x="3" y="10"/>
            <a:ext cx="9875838" cy="12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custDataLst>
              <p:tags r:id="rId5"/>
            </p:custDataLst>
          </p:nvPr>
        </p:nvSpPr>
        <p:spPr bwMode="auto">
          <a:xfrm>
            <a:off x="113162" y="194102"/>
            <a:ext cx="7818372" cy="73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0" rIns="90918"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custDataLst>
              <p:tags r:id="rId6"/>
            </p:custDataLst>
          </p:nvPr>
        </p:nvSpPr>
        <p:spPr bwMode="auto">
          <a:xfrm>
            <a:off x="493801" y="1493522"/>
            <a:ext cx="8888256" cy="4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Rectangle 8"/>
          <p:cNvSpPr>
            <a:spLocks noChangeArrowheads="1"/>
          </p:cNvSpPr>
          <p:nvPr>
            <p:custDataLst>
              <p:tags r:id="rId7"/>
            </p:custDataLst>
          </p:nvPr>
        </p:nvSpPr>
        <p:spPr bwMode="auto">
          <a:xfrm>
            <a:off x="2" y="1137921"/>
            <a:ext cx="9875838" cy="71120"/>
          </a:xfrm>
          <a:prstGeom prst="rect">
            <a:avLst/>
          </a:prstGeom>
          <a:gradFill rotWithShape="1">
            <a:gsLst>
              <a:gs pos="0">
                <a:srgbClr val="EBBE4F"/>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918" tIns="45459" rIns="90918" bIns="45459" anchor="ctr"/>
          <a:lstStyle/>
          <a:p>
            <a:endParaRPr lang="en-US" dirty="0">
              <a:solidFill>
                <a:srgbClr val="000000"/>
              </a:solidFill>
              <a:latin typeface="Arial" pitchFamily="34" charset="0"/>
            </a:endParaRPr>
          </a:p>
        </p:txBody>
      </p:sp>
      <p:sp>
        <p:nvSpPr>
          <p:cNvPr id="1032" name="Line 9"/>
          <p:cNvSpPr>
            <a:spLocks noChangeShapeType="1"/>
          </p:cNvSpPr>
          <p:nvPr>
            <p:custDataLst>
              <p:tags r:id="rId8"/>
            </p:custDataLst>
          </p:nvPr>
        </p:nvSpPr>
        <p:spPr bwMode="auto">
          <a:xfrm>
            <a:off x="2" y="5974080"/>
            <a:ext cx="9875838" cy="0"/>
          </a:xfrm>
          <a:prstGeom prst="line">
            <a:avLst/>
          </a:prstGeom>
          <a:noFill/>
          <a:ln w="19050">
            <a:solidFill>
              <a:srgbClr val="E6AD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18" tIns="45459" rIns="90918" bIns="45459"/>
          <a:lstStyle/>
          <a:p>
            <a:endParaRPr lang="en-US" dirty="0">
              <a:solidFill>
                <a:srgbClr val="000000"/>
              </a:solidFill>
              <a:latin typeface="Arial" pitchFamily="34" charset="0"/>
            </a:endParaRPr>
          </a:p>
        </p:txBody>
      </p:sp>
      <p:sp>
        <p:nvSpPr>
          <p:cNvPr id="8" name="Text Box 7"/>
          <p:cNvSpPr txBox="1">
            <a:spLocks noChangeArrowheads="1"/>
          </p:cNvSpPr>
          <p:nvPr>
            <p:custDataLst>
              <p:tags r:id="rId9"/>
            </p:custDataLst>
          </p:nvPr>
        </p:nvSpPr>
        <p:spPr bwMode="auto">
          <a:xfrm>
            <a:off x="5838062" y="6080760"/>
            <a:ext cx="39503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200" b="1" dirty="0">
                <a:solidFill>
                  <a:srgbClr val="000066"/>
                </a:solidFill>
                <a:latin typeface="Calibri" pitchFamily="34" charset="0"/>
                <a:cs typeface="Calibri" pitchFamily="34" charset="0"/>
              </a:rPr>
              <a:t>FEDERAL DEPOSIT INSURANCE CORPORATION</a:t>
            </a:r>
          </a:p>
        </p:txBody>
      </p:sp>
    </p:spTree>
    <p:extLst>
      <p:ext uri="{BB962C8B-B14F-4D97-AF65-F5344CB8AC3E}">
        <p14:creationId xmlns:p14="http://schemas.microsoft.com/office/powerpoint/2010/main" val="382376646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Black" pitchFamily="34" charset="0"/>
        </a:defRPr>
      </a:lvl2pPr>
      <a:lvl3pPr algn="l" rtl="0" eaLnBrk="0" fontAlgn="base" hangingPunct="0">
        <a:spcBef>
          <a:spcPct val="0"/>
        </a:spcBef>
        <a:spcAft>
          <a:spcPct val="0"/>
        </a:spcAft>
        <a:defRPr sz="3200">
          <a:solidFill>
            <a:schemeClr val="bg1"/>
          </a:solidFill>
          <a:latin typeface="Arial Black" pitchFamily="34" charset="0"/>
        </a:defRPr>
      </a:lvl3pPr>
      <a:lvl4pPr algn="l" rtl="0" eaLnBrk="0" fontAlgn="base" hangingPunct="0">
        <a:spcBef>
          <a:spcPct val="0"/>
        </a:spcBef>
        <a:spcAft>
          <a:spcPct val="0"/>
        </a:spcAft>
        <a:defRPr sz="3200">
          <a:solidFill>
            <a:schemeClr val="bg1"/>
          </a:solidFill>
          <a:latin typeface="Arial Black" pitchFamily="34" charset="0"/>
        </a:defRPr>
      </a:lvl4pPr>
      <a:lvl5pPr algn="l" rtl="0" eaLnBrk="0" fontAlgn="base" hangingPunct="0">
        <a:spcBef>
          <a:spcPct val="0"/>
        </a:spcBef>
        <a:spcAft>
          <a:spcPct val="0"/>
        </a:spcAft>
        <a:defRPr sz="3200">
          <a:solidFill>
            <a:schemeClr val="bg1"/>
          </a:solidFill>
          <a:latin typeface="Arial Black" pitchFamily="34" charset="0"/>
        </a:defRPr>
      </a:lvl5pPr>
      <a:lvl6pPr marL="454587" algn="l" rtl="0" fontAlgn="base">
        <a:spcBef>
          <a:spcPct val="0"/>
        </a:spcBef>
        <a:spcAft>
          <a:spcPct val="0"/>
        </a:spcAft>
        <a:defRPr sz="3200">
          <a:solidFill>
            <a:schemeClr val="bg1"/>
          </a:solidFill>
          <a:latin typeface="Arial Black" pitchFamily="34" charset="0"/>
        </a:defRPr>
      </a:lvl6pPr>
      <a:lvl7pPr marL="909173" algn="l" rtl="0" fontAlgn="base">
        <a:spcBef>
          <a:spcPct val="0"/>
        </a:spcBef>
        <a:spcAft>
          <a:spcPct val="0"/>
        </a:spcAft>
        <a:defRPr sz="3200">
          <a:solidFill>
            <a:schemeClr val="bg1"/>
          </a:solidFill>
          <a:latin typeface="Arial Black" pitchFamily="34" charset="0"/>
        </a:defRPr>
      </a:lvl7pPr>
      <a:lvl8pPr marL="1363761" algn="l" rtl="0" fontAlgn="base">
        <a:spcBef>
          <a:spcPct val="0"/>
        </a:spcBef>
        <a:spcAft>
          <a:spcPct val="0"/>
        </a:spcAft>
        <a:defRPr sz="3200">
          <a:solidFill>
            <a:schemeClr val="bg1"/>
          </a:solidFill>
          <a:latin typeface="Arial Black" pitchFamily="34" charset="0"/>
        </a:defRPr>
      </a:lvl8pPr>
      <a:lvl9pPr marL="1818346" algn="l" rtl="0" fontAlgn="base">
        <a:spcBef>
          <a:spcPct val="0"/>
        </a:spcBef>
        <a:spcAft>
          <a:spcPct val="0"/>
        </a:spcAft>
        <a:defRPr sz="3200">
          <a:solidFill>
            <a:schemeClr val="bg1"/>
          </a:solidFill>
          <a:latin typeface="Arial Black" pitchFamily="34" charset="0"/>
        </a:defRPr>
      </a:lvl9pPr>
    </p:titleStyle>
    <p:bodyStyle>
      <a:lvl1pPr marL="340940" indent="-340940" algn="l" rtl="0" eaLnBrk="0" fontAlgn="base" hangingPunct="0">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0" fontAlgn="base" hangingPunct="0">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0" fontAlgn="base" hangingPunct="0">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0" fontAlgn="base" hangingPunct="0">
        <a:spcBef>
          <a:spcPct val="20000"/>
        </a:spcBef>
        <a:spcAft>
          <a:spcPct val="0"/>
        </a:spcAft>
        <a:buClr>
          <a:srgbClr val="C79316"/>
        </a:buClr>
        <a:buChar char="–"/>
        <a:defRPr sz="2000">
          <a:solidFill>
            <a:srgbClr val="002C76"/>
          </a:solidFill>
          <a:latin typeface="+mn-lt"/>
        </a:defRPr>
      </a:lvl4pPr>
      <a:lvl5pPr marL="2045640" indent="-227294" algn="l" rtl="0" eaLnBrk="0" fontAlgn="base" hangingPunct="0">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fontAlgn="base">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fontAlgn="base">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fontAlgn="base">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fontAlgn="base">
        <a:spcBef>
          <a:spcPct val="20000"/>
        </a:spcBef>
        <a:spcAft>
          <a:spcPct val="0"/>
        </a:spcAft>
        <a:buClr>
          <a:srgbClr val="C79316"/>
        </a:buClr>
        <a:buFont typeface="Wingdings" pitchFamily="2" charset="2"/>
        <a:buChar char="§"/>
        <a:defRPr sz="2000">
          <a:solidFill>
            <a:srgbClr val="002C76"/>
          </a:solidFill>
          <a:latin typeface="+mn-lt"/>
        </a:defRPr>
      </a:lvl9pPr>
    </p:bodyStyle>
    <p:otherStyle>
      <a:defPPr>
        <a:defRPr lang="en-US"/>
      </a:defPPr>
      <a:lvl1pPr marL="0" algn="l" defTabSz="909173" rtl="0" eaLnBrk="1" latinLnBrk="0" hangingPunct="1">
        <a:defRPr sz="1800" kern="1200">
          <a:solidFill>
            <a:schemeClr val="tx1"/>
          </a:solidFill>
          <a:latin typeface="+mn-lt"/>
          <a:ea typeface="+mn-ea"/>
          <a:cs typeface="+mn-cs"/>
        </a:defRPr>
      </a:lvl1pPr>
      <a:lvl2pPr marL="454587" algn="l" defTabSz="909173" rtl="0" eaLnBrk="1" latinLnBrk="0" hangingPunct="1">
        <a:defRPr sz="1800" kern="1200">
          <a:solidFill>
            <a:schemeClr val="tx1"/>
          </a:solidFill>
          <a:latin typeface="+mn-lt"/>
          <a:ea typeface="+mn-ea"/>
          <a:cs typeface="+mn-cs"/>
        </a:defRPr>
      </a:lvl2pPr>
      <a:lvl3pPr marL="909173" algn="l" defTabSz="909173" rtl="0" eaLnBrk="1" latinLnBrk="0" hangingPunct="1">
        <a:defRPr sz="1800" kern="1200">
          <a:solidFill>
            <a:schemeClr val="tx1"/>
          </a:solidFill>
          <a:latin typeface="+mn-lt"/>
          <a:ea typeface="+mn-ea"/>
          <a:cs typeface="+mn-cs"/>
        </a:defRPr>
      </a:lvl3pPr>
      <a:lvl4pPr marL="1363761" algn="l" defTabSz="909173" rtl="0" eaLnBrk="1" latinLnBrk="0" hangingPunct="1">
        <a:defRPr sz="1800" kern="1200">
          <a:solidFill>
            <a:schemeClr val="tx1"/>
          </a:solidFill>
          <a:latin typeface="+mn-lt"/>
          <a:ea typeface="+mn-ea"/>
          <a:cs typeface="+mn-cs"/>
        </a:defRPr>
      </a:lvl4pPr>
      <a:lvl5pPr marL="1818346" algn="l" defTabSz="909173" rtl="0" eaLnBrk="1" latinLnBrk="0" hangingPunct="1">
        <a:defRPr sz="1800" kern="1200">
          <a:solidFill>
            <a:schemeClr val="tx1"/>
          </a:solidFill>
          <a:latin typeface="+mn-lt"/>
          <a:ea typeface="+mn-ea"/>
          <a:cs typeface="+mn-cs"/>
        </a:defRPr>
      </a:lvl5pPr>
      <a:lvl6pPr marL="2272934" algn="l" defTabSz="909173" rtl="0" eaLnBrk="1" latinLnBrk="0" hangingPunct="1">
        <a:defRPr sz="1800" kern="1200">
          <a:solidFill>
            <a:schemeClr val="tx1"/>
          </a:solidFill>
          <a:latin typeface="+mn-lt"/>
          <a:ea typeface="+mn-ea"/>
          <a:cs typeface="+mn-cs"/>
        </a:defRPr>
      </a:lvl6pPr>
      <a:lvl7pPr marL="2727521" algn="l" defTabSz="909173" rtl="0" eaLnBrk="1" latinLnBrk="0" hangingPunct="1">
        <a:defRPr sz="1800" kern="1200">
          <a:solidFill>
            <a:schemeClr val="tx1"/>
          </a:solidFill>
          <a:latin typeface="+mn-lt"/>
          <a:ea typeface="+mn-ea"/>
          <a:cs typeface="+mn-cs"/>
        </a:defRPr>
      </a:lvl7pPr>
      <a:lvl8pPr marL="3182106" algn="l" defTabSz="909173" rtl="0" eaLnBrk="1" latinLnBrk="0" hangingPunct="1">
        <a:defRPr sz="1800" kern="1200">
          <a:solidFill>
            <a:schemeClr val="tx1"/>
          </a:solidFill>
          <a:latin typeface="+mn-lt"/>
          <a:ea typeface="+mn-ea"/>
          <a:cs typeface="+mn-cs"/>
        </a:defRPr>
      </a:lvl8pPr>
      <a:lvl9pPr marL="3636693" algn="l" defTabSz="9091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38.xml"/><Relationship Id="rId4" Type="http://schemas.openxmlformats.org/officeDocument/2006/relationships/hyperlink" Target="https://www.fdic.gov/news/news/financial/2017/fil17018.html"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notesSlide" Target="../notesSlides/notesSlide10.xml"/><Relationship Id="rId5" Type="http://schemas.openxmlformats.org/officeDocument/2006/relationships/tags" Target="../tags/tag63.xml"/><Relationship Id="rId10" Type="http://schemas.openxmlformats.org/officeDocument/2006/relationships/slideLayout" Target="../slideLayouts/slideLayout18.xml"/><Relationship Id="rId4" Type="http://schemas.openxmlformats.org/officeDocument/2006/relationships/tags" Target="../tags/tag62.xml"/><Relationship Id="rId9" Type="http://schemas.openxmlformats.org/officeDocument/2006/relationships/tags" Target="../tags/tag6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70.xml"/><Relationship Id="rId7" Type="http://schemas.openxmlformats.org/officeDocument/2006/relationships/diagramLayout" Target="../diagrams/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diagramData" Target="../diagrams/data2.xml"/><Relationship Id="rId5" Type="http://schemas.openxmlformats.org/officeDocument/2006/relationships/notesSlide" Target="../notesSlides/notesSlide11.xml"/><Relationship Id="rId10" Type="http://schemas.microsoft.com/office/2007/relationships/diagramDrawing" Target="../diagrams/drawing2.xml"/><Relationship Id="rId4" Type="http://schemas.openxmlformats.org/officeDocument/2006/relationships/slideLayout" Target="../slideLayouts/slideLayout16.xm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2.xml"/><Relationship Id="rId4"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3.xml"/><Relationship Id="rId4"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14.xml"/><Relationship Id="rId4"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80.xml"/><Relationship Id="rId6" Type="http://schemas.openxmlformats.org/officeDocument/2006/relationships/hyperlink" Target="https://www.fdic.gov/news/news/financial/2017/fil17018.html" TargetMode="External"/><Relationship Id="rId5" Type="http://schemas.openxmlformats.org/officeDocument/2006/relationships/hyperlink" Target="http://research.fdic.gov/bankfind/" TargetMode="External"/><Relationship Id="rId4" Type="http://schemas.openxmlformats.org/officeDocument/2006/relationships/hyperlink" Target="http://www.fdic.gov/"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6.xml"/><Relationship Id="rId4"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hyperlink" Target="https://youtu.be/X3Vr7EfOG9w" TargetMode="Externa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7.xml"/><Relationship Id="rId5" Type="http://schemas.openxmlformats.org/officeDocument/2006/relationships/slideLayout" Target="../slideLayouts/slideLayout16.xml"/><Relationship Id="rId4"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41.xml"/><Relationship Id="rId7" Type="http://schemas.openxmlformats.org/officeDocument/2006/relationships/diagramLayout" Target="../diagrams/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Data" Target="../diagrams/data1.xml"/><Relationship Id="rId5" Type="http://schemas.openxmlformats.org/officeDocument/2006/relationships/notesSlide" Target="../notesSlides/notesSlide2.xml"/><Relationship Id="rId10" Type="http://schemas.microsoft.com/office/2007/relationships/diagramDrawing" Target="../diagrams/drawing1.xml"/><Relationship Id="rId4" Type="http://schemas.openxmlformats.org/officeDocument/2006/relationships/slideLayout" Target="../slideLayouts/slideLayout16.xml"/><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1.xml"/><Relationship Id="rId4"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99.xml"/><Relationship Id="rId7" Type="http://schemas.openxmlformats.org/officeDocument/2006/relationships/slideLayout" Target="../slideLayouts/slideLayout16.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s/_rels/slide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23.xml"/><Relationship Id="rId4"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24.xml"/><Relationship Id="rId4"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notesSlide" Target="../notesSlides/notesSlide25.xml"/><Relationship Id="rId2" Type="http://schemas.openxmlformats.org/officeDocument/2006/relationships/tags" Target="../tags/tag110.xml"/><Relationship Id="rId16" Type="http://schemas.openxmlformats.org/officeDocument/2006/relationships/slideLayout" Target="../slideLayouts/slideLayout16.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tags" Target="../tags/tag12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27.xml"/><Relationship Id="rId4"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oleObject" Target="../embeddings/oleObject1.bin"/><Relationship Id="rId18" Type="http://schemas.openxmlformats.org/officeDocument/2006/relationships/image" Target="../media/image9.emf"/><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notesSlide" Target="../notesSlides/notesSlide28.xml"/><Relationship Id="rId17" Type="http://schemas.openxmlformats.org/officeDocument/2006/relationships/oleObject" Target="../embeddings/Microsoft_Excel_97-2003_Worksheet2.xls"/><Relationship Id="rId2" Type="http://schemas.openxmlformats.org/officeDocument/2006/relationships/tags" Target="../tags/tag134.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tags" Target="../tags/tag138.xml"/><Relationship Id="rId11" Type="http://schemas.openxmlformats.org/officeDocument/2006/relationships/slideLayout" Target="../slideLayouts/slideLayout18.xml"/><Relationship Id="rId5" Type="http://schemas.openxmlformats.org/officeDocument/2006/relationships/tags" Target="../tags/tag137.xml"/><Relationship Id="rId15" Type="http://schemas.openxmlformats.org/officeDocument/2006/relationships/image" Target="../media/image8.emf"/><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3" Type="http://schemas.openxmlformats.org/officeDocument/2006/relationships/tags" Target="../tags/tag145.xml"/><Relationship Id="rId21" Type="http://schemas.openxmlformats.org/officeDocument/2006/relationships/slideLayout" Target="../slideLayouts/slideLayout16.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tags" Target="../tags/tag157.xml"/><Relationship Id="rId10" Type="http://schemas.openxmlformats.org/officeDocument/2006/relationships/tags" Target="../tags/tag152.xml"/><Relationship Id="rId19" Type="http://schemas.openxmlformats.org/officeDocument/2006/relationships/tags" Target="../tags/tag161.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hyperlink" Target="https://www.fdic.gov/deposit/DIGuideBankers/index.html" TargetMode="External"/><Relationship Id="rId3" Type="http://schemas.openxmlformats.org/officeDocument/2006/relationships/slideLayout" Target="../slideLayouts/slideLayout16.xml"/><Relationship Id="rId7" Type="http://schemas.openxmlformats.org/officeDocument/2006/relationships/hyperlink" Target="https://catalog.fdic.gov/"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s://www.fdic.gov/deposit/deposits/brochures/your_insured_deposits-english.html" TargetMode="External"/><Relationship Id="rId5" Type="http://schemas.openxmlformats.org/officeDocument/2006/relationships/hyperlink" Target="http://www.fdic.gov/edie" TargetMode="External"/><Relationship Id="rId10" Type="http://schemas.openxmlformats.org/officeDocument/2006/relationships/hyperlink" Target="https://www.fdic.gov/news/news/financial/2017/fil17018.html" TargetMode="External"/><Relationship Id="rId4" Type="http://schemas.openxmlformats.org/officeDocument/2006/relationships/notesSlide" Target="../notesSlides/notesSlide3.xml"/><Relationship Id="rId9" Type="http://schemas.openxmlformats.org/officeDocument/2006/relationships/hyperlink" Target="https://www2.fdic.gov/starsmail/index.asp" TargetMode="External"/></Relationships>
</file>

<file path=ppt/slides/_rels/slide30.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9" Type="http://schemas.openxmlformats.org/officeDocument/2006/relationships/slideLayout" Target="../slideLayouts/slideLayout16.xml"/><Relationship Id="rId3" Type="http://schemas.openxmlformats.org/officeDocument/2006/relationships/tags" Target="../tags/tag165.xml"/><Relationship Id="rId21" Type="http://schemas.openxmlformats.org/officeDocument/2006/relationships/tags" Target="../tags/tag183.xml"/><Relationship Id="rId34" Type="http://schemas.openxmlformats.org/officeDocument/2006/relationships/tags" Target="../tags/tag196.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tags" Target="../tags/tag195.xml"/><Relationship Id="rId38" Type="http://schemas.openxmlformats.org/officeDocument/2006/relationships/tags" Target="../tags/tag200.xml"/><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tags" Target="../tags/tag182.xml"/><Relationship Id="rId29" Type="http://schemas.openxmlformats.org/officeDocument/2006/relationships/tags" Target="../tags/tag191.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tags" Target="../tags/tag194.xml"/><Relationship Id="rId37" Type="http://schemas.openxmlformats.org/officeDocument/2006/relationships/tags" Target="../tags/tag199.xml"/><Relationship Id="rId40" Type="http://schemas.openxmlformats.org/officeDocument/2006/relationships/notesSlide" Target="../notesSlides/notesSlide30.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36" Type="http://schemas.openxmlformats.org/officeDocument/2006/relationships/tags" Target="../tags/tag198.xml"/><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tags" Target="../tags/tag193.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tags" Target="../tags/tag192.xml"/><Relationship Id="rId35" Type="http://schemas.openxmlformats.org/officeDocument/2006/relationships/tags" Target="../tags/tag197.xml"/></Relationships>
</file>

<file path=ppt/slides/_rels/slide31.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10" Type="http://schemas.openxmlformats.org/officeDocument/2006/relationships/notesSlide" Target="../notesSlides/notesSlide31.xml"/><Relationship Id="rId4" Type="http://schemas.openxmlformats.org/officeDocument/2006/relationships/tags" Target="../tags/tag204.xml"/><Relationship Id="rId9"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notesSlide" Target="../notesSlides/notesSlide32.xml"/><Relationship Id="rId4"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notesSlide" Target="../notesSlides/notesSlide33.xml"/><Relationship Id="rId4"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hyperlink" Target="https://www.fdic.gov/news/news/financial/2017/fil17018.html" TargetMode="External"/><Relationship Id="rId4" Type="http://schemas.openxmlformats.org/officeDocument/2006/relationships/tags" Target="../tags/tag218.xml"/><Relationship Id="rId9"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224.xml"/><Relationship Id="rId7" Type="http://schemas.openxmlformats.org/officeDocument/2006/relationships/slideLayout" Target="../slideLayouts/slideLayout1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s>
</file>

<file path=ppt/slides/_rels/slide36.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notesSlide" Target="../notesSlides/notesSlide36.xml"/><Relationship Id="rId4"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notesSlide" Target="../notesSlides/notesSlide37.xml"/><Relationship Id="rId4"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notesSlide" Target="../notesSlides/notesSlide38.xml"/><Relationship Id="rId4"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9"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hyperlink" Target="https://www.fdic.gov/deposit" TargetMode="Externa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hyperlink" Target="https://www.fdic.gov/news/news/financial/2017/fil17018.html" TargetMode="Externa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10.png"/><Relationship Id="rId5" Type="http://schemas.openxmlformats.org/officeDocument/2006/relationships/hyperlink" Target="https://www5.fdic.gov/edie/index.html" TargetMode="Externa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10" Type="http://schemas.openxmlformats.org/officeDocument/2006/relationships/notesSlide" Target="../notesSlides/notesSlide41.xml"/><Relationship Id="rId4" Type="http://schemas.openxmlformats.org/officeDocument/2006/relationships/tags" Target="../tags/tag249.xml"/><Relationship Id="rId9"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notesSlide" Target="../notesSlides/notesSlide42.xml"/><Relationship Id="rId4"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notesSlide" Target="../notesSlides/notesSlide43.xml"/><Relationship Id="rId4"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notesSlide" Target="../notesSlides/notesSlide44.xml"/><Relationship Id="rId4"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notesSlide" Target="../notesSlides/notesSlide45.xml"/><Relationship Id="rId4"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notesSlide" Target="../notesSlides/notesSlide46.xml"/><Relationship Id="rId5" Type="http://schemas.openxmlformats.org/officeDocument/2006/relationships/slideLayout" Target="../slideLayouts/slideLayout16.xml"/><Relationship Id="rId4" Type="http://schemas.openxmlformats.org/officeDocument/2006/relationships/tags" Target="../tags/tag269.xml"/></Relationships>
</file>

<file path=ppt/slides/_rels/slide47.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hyperlink" Target="https://youtu.be/pUYZRPpTfVo" TargetMode="Externa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notesSlide" Target="../notesSlides/notesSlide47.xml"/><Relationship Id="rId5" Type="http://schemas.openxmlformats.org/officeDocument/2006/relationships/slideLayout" Target="../slideLayouts/slideLayout16.xml"/><Relationship Id="rId4" Type="http://schemas.openxmlformats.org/officeDocument/2006/relationships/tags" Target="../tags/tag273.xml"/></Relationships>
</file>

<file path=ppt/slides/_rels/slide48.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notesSlide" Target="../notesSlides/notesSlide48.xml"/><Relationship Id="rId5" Type="http://schemas.openxmlformats.org/officeDocument/2006/relationships/slideLayout" Target="../slideLayouts/slideLayout16.xml"/><Relationship Id="rId4" Type="http://schemas.openxmlformats.org/officeDocument/2006/relationships/tags" Target="../tags/tag277.xml"/></Relationships>
</file>

<file path=ppt/slides/_rels/slide49.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slideLayout" Target="../slideLayouts/slideLayout20.xml"/><Relationship Id="rId18" Type="http://schemas.openxmlformats.org/officeDocument/2006/relationships/diagramColors" Target="../diagrams/colors3.xml"/><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tags" Target="../tags/tag289.xml"/><Relationship Id="rId17" Type="http://schemas.openxmlformats.org/officeDocument/2006/relationships/diagramQuickStyle" Target="../diagrams/quickStyle3.xml"/><Relationship Id="rId2" Type="http://schemas.openxmlformats.org/officeDocument/2006/relationships/tags" Target="../tags/tag279.xml"/><Relationship Id="rId16" Type="http://schemas.openxmlformats.org/officeDocument/2006/relationships/diagramLayout" Target="../diagrams/layout3.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5" Type="http://schemas.openxmlformats.org/officeDocument/2006/relationships/tags" Target="../tags/tag282.xml"/><Relationship Id="rId15" Type="http://schemas.openxmlformats.org/officeDocument/2006/relationships/diagramData" Target="../diagrams/data3.xml"/><Relationship Id="rId10" Type="http://schemas.openxmlformats.org/officeDocument/2006/relationships/tags" Target="../tags/tag287.xml"/><Relationship Id="rId19" Type="http://schemas.microsoft.com/office/2007/relationships/diagramDrawing" Target="../diagrams/drawing3.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46.xml"/><Relationship Id="rId5" Type="http://schemas.openxmlformats.org/officeDocument/2006/relationships/hyperlink" Target="https://www.fdic.gov/news/news/financial/2017/fil17018.html" TargetMode="External"/><Relationship Id="rId4" Type="http://schemas.openxmlformats.org/officeDocument/2006/relationships/hyperlink" Target="https://www.fdic.gov/deposit/diguidebankers/index.html" TargetMode="External"/></Relationships>
</file>

<file path=ppt/slides/_rels/slide50.xml.rels><?xml version="1.0" encoding="UTF-8" standalone="yes"?>
<Relationships xmlns="http://schemas.openxmlformats.org/package/2006/relationships"><Relationship Id="rId8" Type="http://schemas.openxmlformats.org/officeDocument/2006/relationships/tags" Target="../tags/tag297.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notesSlide" Target="../notesSlides/notesSlide50.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slideLayout" Target="../slideLayouts/slideLayout20.xml"/><Relationship Id="rId5" Type="http://schemas.openxmlformats.org/officeDocument/2006/relationships/tags" Target="../tags/tag29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s>
</file>

<file path=ppt/slides/_rels/slide51.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notesSlide" Target="../notesSlides/notesSlide51.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slideLayout" Target="../slideLayouts/slideLayout16.xml"/><Relationship Id="rId5" Type="http://schemas.openxmlformats.org/officeDocument/2006/relationships/tags" Target="../tags/tag304.xml"/><Relationship Id="rId4" Type="http://schemas.openxmlformats.org/officeDocument/2006/relationships/tags" Target="../tags/tag303.xml"/></Relationships>
</file>

<file path=ppt/slides/_rels/slide52.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notesSlide" Target="../notesSlides/notesSlide52.xml"/><Relationship Id="rId4"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notesSlide" Target="../notesSlides/notesSlide53.xml"/><Relationship Id="rId4"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notesSlide" Target="../notesSlides/notesSlide54.xml"/><Relationship Id="rId4"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notesSlide" Target="../notesSlides/notesSlide55.xml"/><Relationship Id="rId4"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6.xml"/><Relationship Id="rId3" Type="http://schemas.openxmlformats.org/officeDocument/2006/relationships/tags" Target="../tags/tag319.xml"/><Relationship Id="rId7" Type="http://schemas.openxmlformats.org/officeDocument/2006/relationships/slideLayout" Target="../slideLayouts/slideLayout16.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s>
</file>

<file path=ppt/slides/_rels/slide57.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notesSlide" Target="../notesSlides/notesSlide57.xml"/><Relationship Id="rId5" Type="http://schemas.openxmlformats.org/officeDocument/2006/relationships/slideLayout" Target="../slideLayouts/slideLayout16.xml"/><Relationship Id="rId4" Type="http://schemas.openxmlformats.org/officeDocument/2006/relationships/tags" Target="../tags/tag326.xml"/></Relationships>
</file>

<file path=ppt/slides/_rels/slide58.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notesSlide" Target="../notesSlides/notesSlide58.xml"/><Relationship Id="rId5" Type="http://schemas.openxmlformats.org/officeDocument/2006/relationships/slideLayout" Target="../slideLayouts/slideLayout16.xml"/><Relationship Id="rId4" Type="http://schemas.openxmlformats.org/officeDocument/2006/relationships/tags" Target="../tags/tag330.xml"/></Relationships>
</file>

<file path=ppt/slides/_rels/slide59.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notesSlide" Target="../notesSlides/notesSlide59.xml"/><Relationship Id="rId5" Type="http://schemas.openxmlformats.org/officeDocument/2006/relationships/slideLayout" Target="../slideLayouts/slideLayout16.xml"/><Relationship Id="rId4" Type="http://schemas.openxmlformats.org/officeDocument/2006/relationships/tags" Target="../tags/tag334.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6.xml"/><Relationship Id="rId4"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tags" Target="../tags/tag344.xml"/><Relationship Id="rId7" Type="http://schemas.openxmlformats.org/officeDocument/2006/relationships/notesSlide" Target="../notesSlides/notesSlide61.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Layout" Target="../slideLayouts/slideLayout16.xml"/><Relationship Id="rId5" Type="http://schemas.openxmlformats.org/officeDocument/2006/relationships/tags" Target="../tags/tag346.xml"/><Relationship Id="rId4" Type="http://schemas.openxmlformats.org/officeDocument/2006/relationships/tags" Target="../tags/tag345.xml"/></Relationships>
</file>

<file path=ppt/slides/_rels/slide62.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5" Type="http://schemas.openxmlformats.org/officeDocument/2006/relationships/notesSlide" Target="../notesSlides/notesSlide62.xml"/><Relationship Id="rId4"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notesSlide" Target="../notesSlides/notesSlide63.xml"/><Relationship Id="rId4"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5" Type="http://schemas.openxmlformats.org/officeDocument/2006/relationships/notesSlide" Target="../notesSlides/notesSlide64.xml"/><Relationship Id="rId4"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notesSlide" Target="../notesSlides/notesSlide65.xml"/><Relationship Id="rId5" Type="http://schemas.openxmlformats.org/officeDocument/2006/relationships/slideLayout" Target="../slideLayouts/slideLayout16.xml"/><Relationship Id="rId4" Type="http://schemas.openxmlformats.org/officeDocument/2006/relationships/tags" Target="../tags/tag359.xml"/></Relationships>
</file>

<file path=ppt/slides/_rels/slide66.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5" Type="http://schemas.openxmlformats.org/officeDocument/2006/relationships/notesSlide" Target="../notesSlides/notesSlide66.xml"/><Relationship Id="rId4"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hyperlink" Target="https://www.fdic.gov/deposit/deposits/factsheet.html" TargetMode="External"/><Relationship Id="rId5" Type="http://schemas.openxmlformats.org/officeDocument/2006/relationships/image" Target="../media/image11.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5" Type="http://schemas.openxmlformats.org/officeDocument/2006/relationships/notesSlide" Target="../notesSlides/notesSlide68.xml"/><Relationship Id="rId4"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69.xml"/><Relationship Id="rId1" Type="http://schemas.openxmlformats.org/officeDocument/2006/relationships/tags" Target="../tags/tag368.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hyperlink" Target="https://www.fdic.gov/news/news/financial/2017/fil17018.html" TargetMode="External"/></Relationships>
</file>

<file path=ppt/slides/_rels/slide70.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5" Type="http://schemas.openxmlformats.org/officeDocument/2006/relationships/notesSlide" Target="../notesSlides/notesSlide70.xml"/><Relationship Id="rId4"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5" Type="http://schemas.openxmlformats.org/officeDocument/2006/relationships/notesSlide" Target="../notesSlides/notesSlide71.xml"/><Relationship Id="rId4"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notesSlide" Target="../notesSlides/notesSlide72.xml"/><Relationship Id="rId5" Type="http://schemas.openxmlformats.org/officeDocument/2006/relationships/slideLayout" Target="../slideLayouts/slideLayout16.xml"/><Relationship Id="rId4" Type="http://schemas.openxmlformats.org/officeDocument/2006/relationships/tags" Target="../tags/tag379.xml"/></Relationships>
</file>

<file path=ppt/slides/_rels/slide73.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5" Type="http://schemas.openxmlformats.org/officeDocument/2006/relationships/notesSlide" Target="../notesSlides/notesSlide73.xml"/><Relationship Id="rId4"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hyperlink" Target="https://www.fdic.gov/news/news/financial/2010/fil10029.pdf" TargetMode="External"/><Relationship Id="rId5" Type="http://schemas.openxmlformats.org/officeDocument/2006/relationships/notesSlide" Target="../notesSlides/notesSlide74.xml"/><Relationship Id="rId4"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 Id="rId5" Type="http://schemas.openxmlformats.org/officeDocument/2006/relationships/notesSlide" Target="../notesSlides/notesSlide75.xml"/><Relationship Id="rId4"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hyperlink" Target="https://www.fdic.gov/deposit/diguidebankers/index.html" TargetMode="External"/><Relationship Id="rId5" Type="http://schemas.openxmlformats.org/officeDocument/2006/relationships/notesSlide" Target="../notesSlides/notesSlide76.xml"/><Relationship Id="rId4"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6.xml"/><Relationship Id="rId6" Type="http://schemas.openxmlformats.org/officeDocument/2006/relationships/hyperlink" Target="https://www.fdic.gov/news/news/financial/2017/fil17018.html" TargetMode="External"/><Relationship Id="rId5" Type="http://schemas.openxmlformats.org/officeDocument/2006/relationships/image" Target="../media/image13.png"/><Relationship Id="rId4" Type="http://schemas.openxmlformats.org/officeDocument/2006/relationships/hyperlink" Target="https://www.fdic.gov/deposit/diguidebankers/index.html"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6.xml"/><Relationship Id="rId1" Type="http://schemas.openxmlformats.org/officeDocument/2006/relationships/tags" Target="../tags/tag39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6.xml"/><Relationship Id="rId1" Type="http://schemas.openxmlformats.org/officeDocument/2006/relationships/tags" Target="../tags/tag393.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8.xml"/><Relationship Id="rId4"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 Id="rId5" Type="http://schemas.openxmlformats.org/officeDocument/2006/relationships/notesSlide" Target="../notesSlides/notesSlide80.xml"/><Relationship Id="rId4"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5" Type="http://schemas.openxmlformats.org/officeDocument/2006/relationships/notesSlide" Target="../notesSlides/notesSlide81.xml"/><Relationship Id="rId4"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notesSlide" Target="../notesSlides/notesSlide82.xml"/><Relationship Id="rId4"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8" Type="http://schemas.openxmlformats.org/officeDocument/2006/relationships/hyperlink" Target="https://youtu.be/X3Vr7EfOG9w" TargetMode="External"/><Relationship Id="rId3" Type="http://schemas.openxmlformats.org/officeDocument/2006/relationships/tags" Target="../tags/tag405.xml"/><Relationship Id="rId7" Type="http://schemas.openxmlformats.org/officeDocument/2006/relationships/hyperlink" Target="https://youtu.be/pUYZRPpTfVo" TargetMode="Externa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hyperlink" Target="https://youtu.be/OqM4uGkFCXU" TargetMode="External"/><Relationship Id="rId5" Type="http://schemas.openxmlformats.org/officeDocument/2006/relationships/notesSlide" Target="../notesSlides/notesSlide83.xml"/><Relationship Id="rId4" Type="http://schemas.openxmlformats.org/officeDocument/2006/relationships/slideLayout" Target="../slideLayouts/slideLayout16.xml"/><Relationship Id="rId9" Type="http://schemas.openxmlformats.org/officeDocument/2006/relationships/hyperlink" Target="http://www.fdic.gov/deposit/seminars.html"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6.xml"/><Relationship Id="rId7" Type="http://schemas.openxmlformats.org/officeDocument/2006/relationships/hyperlink" Target="https://www.fdic.gov/deposit/diguidebankers/index.html" TargetMode="Externa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84.xml"/><Relationship Id="rId9" Type="http://schemas.openxmlformats.org/officeDocument/2006/relationships/hyperlink" Target="https://www.fdic.gov/news/news/financial/2017/fil17018.html" TargetMode="External"/></Relationships>
</file>

<file path=ppt/slides/_rels/slide85.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notesSlide" Target="../notesSlides/notesSlide85.xml"/><Relationship Id="rId5" Type="http://schemas.openxmlformats.org/officeDocument/2006/relationships/slideLayout" Target="../slideLayouts/slideLayout16.xml"/><Relationship Id="rId4" Type="http://schemas.openxmlformats.org/officeDocument/2006/relationships/tags" Target="../tags/tag411.xml"/></Relationships>
</file>

<file path=ppt/slides/_rels/slide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9.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6.xml"/><Relationship Id="rId5" Type="http://schemas.openxmlformats.org/officeDocument/2006/relationships/tags" Target="../tags/tag58.xml"/><Relationship Id="rId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7519" y="3788813"/>
            <a:ext cx="6248400" cy="1128395"/>
          </a:xfrm>
        </p:spPr>
        <p: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Comprehensive Deposit </a:t>
            </a:r>
            <a:r>
              <a:rPr lang="en-US" sz="3200" b="1" dirty="0" smtClean="0">
                <a:solidFill>
                  <a:srgbClr val="002060"/>
                </a:solidFill>
                <a:latin typeface="Times New Roman" panose="02020603050405020304" pitchFamily="18" charset="0"/>
                <a:cs typeface="Times New Roman" panose="02020603050405020304" pitchFamily="18" charset="0"/>
              </a:rPr>
              <a:t>Insurance</a:t>
            </a:r>
            <a:r>
              <a:rPr lang="en-US" sz="3200" b="1" dirty="0">
                <a:solidFill>
                  <a:srgbClr val="002060"/>
                </a:solidFill>
                <a:latin typeface="Times New Roman" panose="02020603050405020304" pitchFamily="18" charset="0"/>
                <a:cs typeface="Times New Roman" panose="02020603050405020304" pitchFamily="18" charset="0"/>
              </a:rPr>
              <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Seminar For Bankers</a:t>
            </a:r>
            <a:r>
              <a:rPr lang="en-US"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r>
            <a:br>
              <a:rPr lang="en-US" b="1"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br>
            <a:endParaRPr lang="en-US" dirty="0"/>
          </a:p>
        </p:txBody>
      </p:sp>
      <p:sp>
        <p:nvSpPr>
          <p:cNvPr id="2" name="TextBox 1"/>
          <p:cNvSpPr txBox="1"/>
          <p:nvPr>
            <p:custDataLst>
              <p:tags r:id="rId1"/>
            </p:custDataLst>
          </p:nvPr>
        </p:nvSpPr>
        <p:spPr>
          <a:xfrm>
            <a:off x="8900319" y="6000690"/>
            <a:ext cx="800219" cy="461665"/>
          </a:xfrm>
          <a:prstGeom prst="rect">
            <a:avLst/>
          </a:prstGeom>
          <a:noFill/>
        </p:spPr>
        <p:txBody>
          <a:bodyPr wrap="none" rtlCol="0">
            <a:spAutoFit/>
          </a:bodyPr>
          <a:lstStyle/>
          <a:p>
            <a:r>
              <a:rPr lang="en-US" sz="2400" b="1" dirty="0" smtClean="0">
                <a:solidFill>
                  <a:srgbClr val="002060"/>
                </a:solidFill>
              </a:rPr>
              <a:t>2017</a:t>
            </a:r>
            <a:endParaRPr lang="en-US" sz="2400" b="1" dirty="0">
              <a:solidFill>
                <a:srgbClr val="002060"/>
              </a:solidFill>
            </a:endParaRPr>
          </a:p>
        </p:txBody>
      </p:sp>
      <p:sp>
        <p:nvSpPr>
          <p:cNvPr id="3" name="Rectangle 2"/>
          <p:cNvSpPr/>
          <p:nvPr/>
        </p:nvSpPr>
        <p:spPr>
          <a:xfrm>
            <a:off x="442119" y="5020270"/>
            <a:ext cx="9086909" cy="923330"/>
          </a:xfrm>
          <a:prstGeom prst="rect">
            <a:avLst/>
          </a:prstGeom>
        </p:spPr>
        <p:txBody>
          <a:bodyPr wrap="square">
            <a:spAutoFit/>
          </a:bodyPr>
          <a:lstStyle/>
          <a:p>
            <a:pPr marL="0" marR="0">
              <a:spcBef>
                <a:spcPts val="0"/>
              </a:spcBef>
              <a:spcAft>
                <a:spcPts val="0"/>
              </a:spcAft>
            </a:pPr>
            <a:r>
              <a:rPr lang="en-US" b="1" dirty="0">
                <a:solidFill>
                  <a:srgbClr val="C00000"/>
                </a:solidFill>
                <a:ea typeface="Calibri"/>
                <a:cs typeface="Times New Roman" panose="02020603050405020304" pitchFamily="18" charset="0"/>
              </a:rPr>
              <a:t>Important: </a:t>
            </a:r>
            <a:r>
              <a:rPr lang="en-US" b="1" dirty="0">
                <a:solidFill>
                  <a:srgbClr val="002060"/>
                </a:solidFill>
                <a:ea typeface="Calibri"/>
                <a:cs typeface="Times New Roman" panose="02020603050405020304" pitchFamily="18" charset="0"/>
              </a:rPr>
              <a:t>This is a printable version of the seminar and does not include certain graphics, video and animation that are part of the “live” presentation of the seminar.  To  view the entire presentation, please see </a:t>
            </a:r>
            <a:r>
              <a:rPr lang="en-US" b="1" dirty="0" smtClean="0">
                <a:solidFill>
                  <a:srgbClr val="002060"/>
                </a:solidFill>
                <a:ea typeface="Calibri"/>
                <a:cs typeface="Times New Roman" panose="02020603050405020304" pitchFamily="18" charset="0"/>
                <a:hlinkClick r:id="rId4"/>
              </a:rPr>
              <a:t>FIL-18-2017</a:t>
            </a:r>
            <a:r>
              <a:rPr lang="en-US" b="1" dirty="0" smtClean="0">
                <a:solidFill>
                  <a:srgbClr val="002060"/>
                </a:solidFill>
                <a:ea typeface="Calibri"/>
                <a:cs typeface="Times New Roman" panose="02020603050405020304" pitchFamily="18" charset="0"/>
              </a:rPr>
              <a:t> </a:t>
            </a:r>
            <a:r>
              <a:rPr lang="en-US" b="1" dirty="0">
                <a:solidFill>
                  <a:srgbClr val="002060"/>
                </a:solidFill>
                <a:ea typeface="Calibri"/>
                <a:cs typeface="Times New Roman" panose="02020603050405020304" pitchFamily="18" charset="0"/>
              </a:rPr>
              <a:t>for registration instructions. </a:t>
            </a:r>
            <a:endParaRPr lang="en-US" dirty="0">
              <a:solidFill>
                <a:srgbClr val="002060"/>
              </a:solidFill>
              <a:effectLst/>
              <a:ea typeface="Calibri"/>
              <a:cs typeface="Times New Roman" panose="02020603050405020304" pitchFamily="18" charset="0"/>
            </a:endParaRPr>
          </a:p>
        </p:txBody>
      </p:sp>
    </p:spTree>
    <p:extLst>
      <p:ext uri="{BB962C8B-B14F-4D97-AF65-F5344CB8AC3E}">
        <p14:creationId xmlns:p14="http://schemas.microsoft.com/office/powerpoint/2010/main" val="280193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25" name="Rectangle 51"/>
          <p:cNvSpPr>
            <a:spLocks noGrp="1" noChangeArrowheads="1"/>
          </p:cNvSpPr>
          <p:nvPr>
            <p:ph type="title"/>
            <p:custDataLst>
              <p:tags r:id="rId1"/>
            </p:custDataLst>
          </p:nvPr>
        </p:nvSpPr>
        <p:spPr>
          <a:xfrm>
            <a:off x="374769" y="406400"/>
            <a:ext cx="9135150" cy="355600"/>
          </a:xfrm>
          <a:noFill/>
        </p:spPr>
        <p:txBody>
          <a:bodyPr>
            <a:noAutofit/>
          </a:bodyPr>
          <a:lstStyle/>
          <a:p>
            <a:pPr eaLnBrk="1" hangingPunct="1"/>
            <a:r>
              <a:rPr lang="en-US" sz="3500" b="1" dirty="0">
                <a:solidFill>
                  <a:srgbClr val="FFCC00"/>
                </a:solidFill>
                <a:latin typeface="Times New Roman" panose="02020603050405020304" pitchFamily="18" charset="0"/>
                <a:ea typeface="ＭＳ Ｐゴシック" pitchFamily="34" charset="-128"/>
                <a:cs typeface="Times New Roman" panose="02020603050405020304" pitchFamily="18" charset="0"/>
              </a:rPr>
              <a:t>Basic Insurance </a:t>
            </a:r>
            <a:r>
              <a:rPr lang="en-US" sz="3500" b="1" dirty="0" smtClean="0">
                <a:solidFill>
                  <a:srgbClr val="FFCC00"/>
                </a:solidFill>
                <a:latin typeface="Times New Roman" panose="02020603050405020304" pitchFamily="18" charset="0"/>
                <a:ea typeface="ＭＳ Ｐゴシック" pitchFamily="34" charset="-128"/>
                <a:cs typeface="Times New Roman" panose="02020603050405020304" pitchFamily="18" charset="0"/>
              </a:rPr>
              <a:t>Coverage Example</a:t>
            </a:r>
            <a:endParaRPr lang="en-US" sz="3500" b="1" dirty="0">
              <a:solidFill>
                <a:srgbClr val="FFCC00"/>
              </a:solidFill>
              <a:latin typeface="Times New Roman" panose="02020603050405020304" pitchFamily="18" charset="0"/>
              <a:ea typeface="ＭＳ Ｐゴシック" pitchFamily="34" charset="-128"/>
              <a:cs typeface="Times New Roman" panose="02020603050405020304" pitchFamily="18" charset="0"/>
            </a:endParaRPr>
          </a:p>
        </p:txBody>
      </p:sp>
      <p:graphicFrame>
        <p:nvGraphicFramePr>
          <p:cNvPr id="24611" name="Group 35" descr="table"/>
          <p:cNvGraphicFramePr>
            <a:graphicFrameLocks noGrp="1"/>
          </p:cNvGraphicFramePr>
          <p:nvPr>
            <p:ph sz="half" idx="1"/>
            <p:custDataLst>
              <p:tags r:id="rId2"/>
            </p:custDataLst>
            <p:extLst>
              <p:ext uri="{D42A27DB-BD31-4B8C-83A1-F6EECF244321}">
                <p14:modId xmlns:p14="http://schemas.microsoft.com/office/powerpoint/2010/main" val="221529044"/>
              </p:ext>
            </p:extLst>
          </p:nvPr>
        </p:nvGraphicFramePr>
        <p:xfrm>
          <a:off x="726553" y="3285490"/>
          <a:ext cx="8171353" cy="524510"/>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5541492"/>
                <a:gridCol w="2629861"/>
              </a:tblGrid>
              <a:tr h="524510">
                <a:tc>
                  <a:txBody>
                    <a:bodyPr/>
                    <a:lstStyle/>
                    <a:p>
                      <a:pPr marL="166688" marR="0" lvl="0" indent="-166688"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 Accrued Interest</a:t>
                      </a:r>
                      <a:endParaRPr kumimoji="0" lang="en-US" sz="2300" b="0" i="0" u="none" strike="noStrike" cap="none" spc="0" normalizeH="0" baseline="0" dirty="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43200" algn="l"/>
                        </a:tabLst>
                      </a:pPr>
                      <a:r>
                        <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$3,000</a:t>
                      </a:r>
                      <a:endParaRPr kumimoji="0" lang="en-US" sz="2300" b="0" i="0" u="none" strike="noStrike" cap="none" spc="0" normalizeH="0" baseline="0" dirty="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sp>
        <p:nvSpPr>
          <p:cNvPr id="2" name="TextBox 1"/>
          <p:cNvSpPr txBox="1"/>
          <p:nvPr>
            <p:custDataLst>
              <p:tags r:id="rId3"/>
            </p:custDataLst>
          </p:nvPr>
        </p:nvSpPr>
        <p:spPr>
          <a:xfrm>
            <a:off x="576103" y="1371603"/>
            <a:ext cx="8778877" cy="445749"/>
          </a:xfrm>
          <a:prstGeom prst="rect">
            <a:avLst/>
          </a:prstGeom>
          <a:noFill/>
        </p:spPr>
        <p:txBody>
          <a:bodyPr wrap="none" lIns="90918" tIns="45459" rIns="90918" bIns="45459" rtlCol="0">
            <a:spAutoFit/>
          </a:bodyPr>
          <a:lstStyle/>
          <a:p>
            <a:pPr>
              <a:spcBef>
                <a:spcPct val="50000"/>
              </a:spcBef>
              <a:buClr>
                <a:srgbClr val="926D10"/>
              </a:buClr>
            </a:pPr>
            <a:r>
              <a:rPr lang="en-US" sz="2300" b="1" dirty="0">
                <a:solidFill>
                  <a:srgbClr val="003366"/>
                </a:solidFill>
                <a:ea typeface="ＭＳ Ｐゴシック" pitchFamily="34" charset="-128"/>
              </a:rPr>
              <a:t>Coverage includes principal and interest earned up to the SMDIA.</a:t>
            </a:r>
          </a:p>
        </p:txBody>
      </p:sp>
      <p:sp>
        <p:nvSpPr>
          <p:cNvPr id="5" name="Slide Number Placeholder 4"/>
          <p:cNvSpPr>
            <a:spLocks noGrp="1"/>
          </p:cNvSpPr>
          <p:nvPr>
            <p:ph type="sldNum" sz="quarter" idx="10"/>
            <p:custDataLst>
              <p:tags r:id="rId4"/>
            </p:custDataLst>
          </p:nvPr>
        </p:nvSpPr>
        <p:spPr>
          <a:xfrm>
            <a:off x="172081" y="6019803"/>
            <a:ext cx="576089" cy="228177"/>
          </a:xfrm>
        </p:spPr>
        <p:txBody>
          <a:bodyPr/>
          <a:lstStyle/>
          <a:p>
            <a:pPr>
              <a:defRPr/>
            </a:pPr>
            <a:fld id="{04363AD6-47C7-44EA-A053-7241560F7073}" type="slidenum">
              <a:rPr lang="en-US" b="1" smtClean="0">
                <a:solidFill>
                  <a:srgbClr val="002060"/>
                </a:solidFill>
              </a:rPr>
              <a:pPr>
                <a:defRPr/>
              </a:pPr>
              <a:t>10</a:t>
            </a:fld>
            <a:endParaRPr lang="en-US" b="1" dirty="0">
              <a:solidFill>
                <a:srgbClr val="002060"/>
              </a:solidFill>
            </a:endParaRPr>
          </a:p>
        </p:txBody>
      </p:sp>
      <p:graphicFrame>
        <p:nvGraphicFramePr>
          <p:cNvPr id="16" name="Group 35" descr="table"/>
          <p:cNvGraphicFramePr>
            <a:graphicFrameLocks noGrp="1"/>
          </p:cNvGraphicFramePr>
          <p:nvPr>
            <p:ph sz="half" idx="1"/>
            <p:custDataLst>
              <p:tags r:id="rId5"/>
            </p:custDataLst>
            <p:extLst>
              <p:ext uri="{D42A27DB-BD31-4B8C-83A1-F6EECF244321}">
                <p14:modId xmlns:p14="http://schemas.microsoft.com/office/powerpoint/2010/main" val="471480207"/>
              </p:ext>
            </p:extLst>
          </p:nvPr>
        </p:nvGraphicFramePr>
        <p:xfrm>
          <a:off x="728965" y="2675890"/>
          <a:ext cx="8171353" cy="524510"/>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5541492"/>
                <a:gridCol w="2629861"/>
              </a:tblGrid>
              <a:tr h="524510">
                <a:tc>
                  <a:txBody>
                    <a:bodyPr/>
                    <a:lstStyle/>
                    <a:p>
                      <a:pPr marL="166688" marR="0" lvl="0" indent="-166688"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 Principal Amount</a:t>
                      </a:r>
                      <a:endParaRPr kumimoji="0" lang="en-US" sz="2300" b="0" i="0" u="none" strike="noStrike" cap="none" spc="0" normalizeH="0" baseline="0" dirty="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43200" algn="l"/>
                        </a:tabLst>
                      </a:pPr>
                      <a:r>
                        <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$248,000</a:t>
                      </a:r>
                      <a:endParaRPr kumimoji="0" lang="en-US" sz="2300" b="0" i="0" u="none" strike="noStrike" cap="none" spc="0" normalizeH="0" baseline="0" dirty="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11" name="Group 35" descr="table"/>
          <p:cNvGraphicFramePr>
            <a:graphicFrameLocks noGrp="1"/>
          </p:cNvGraphicFramePr>
          <p:nvPr>
            <p:ph sz="half" idx="1"/>
            <p:custDataLst>
              <p:tags r:id="rId6"/>
            </p:custDataLst>
            <p:extLst>
              <p:ext uri="{D42A27DB-BD31-4B8C-83A1-F6EECF244321}">
                <p14:modId xmlns:p14="http://schemas.microsoft.com/office/powerpoint/2010/main" val="2004542551"/>
              </p:ext>
            </p:extLst>
          </p:nvPr>
        </p:nvGraphicFramePr>
        <p:xfrm>
          <a:off x="728966" y="4495800"/>
          <a:ext cx="8171353" cy="524510"/>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5541492"/>
                <a:gridCol w="2629861"/>
              </a:tblGrid>
              <a:tr h="5245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a:t>
                      </a:r>
                      <a:r>
                        <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 </a:t>
                      </a: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Insured</a:t>
                      </a:r>
                      <a:endParaRPr kumimoji="0" lang="en-US" sz="2300" b="1" i="0" u="none" strike="noStrike" cap="none" spc="0" normalizeH="0" baseline="0" dirty="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98760" marR="98760" marT="42672" marB="42672"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$250,000</a:t>
                      </a:r>
                      <a:endParaRPr kumimoji="0" lang="en-US" sz="2300" b="1" i="0" u="none" strike="noStrike" cap="none" spc="0" normalizeH="0" baseline="0" dirty="0">
                        <a:ln w="1905"/>
                        <a:solidFill>
                          <a:srgbClr val="00206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98760" marR="98760" marT="42672" marB="42672" horzOverflow="overflow">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12" name="Group 35" descr="table"/>
          <p:cNvGraphicFramePr>
            <a:graphicFrameLocks noGrp="1"/>
          </p:cNvGraphicFramePr>
          <p:nvPr>
            <p:ph sz="half" idx="1"/>
            <p:custDataLst>
              <p:tags r:id="rId7"/>
            </p:custDataLst>
            <p:extLst>
              <p:ext uri="{D42A27DB-BD31-4B8C-83A1-F6EECF244321}">
                <p14:modId xmlns:p14="http://schemas.microsoft.com/office/powerpoint/2010/main" val="1376244662"/>
              </p:ext>
            </p:extLst>
          </p:nvPr>
        </p:nvGraphicFramePr>
        <p:xfrm>
          <a:off x="728966" y="2057400"/>
          <a:ext cx="8171353" cy="524510"/>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5541492"/>
                <a:gridCol w="2629861"/>
              </a:tblGrid>
              <a:tr h="524510">
                <a:tc>
                  <a:txBody>
                    <a:bodyPr/>
                    <a:lstStyle/>
                    <a:p>
                      <a:pPr marL="166688" marR="0" lvl="0" indent="-166688"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spc="0" normalizeH="0" baseline="0" dirty="0" smtClean="0">
                          <a:ln w="1905"/>
                          <a:solidFill>
                            <a:srgbClr val="FFC0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 </a:t>
                      </a:r>
                      <a:r>
                        <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Jane Smith</a:t>
                      </a:r>
                      <a:endParaRPr kumimoji="0" lang="en-US" sz="2300" b="1" i="0" u="none" strike="noStrike" cap="none" spc="0" normalizeH="0" baseline="0" dirty="0">
                        <a:ln w="1905"/>
                        <a:solidFill>
                          <a:srgbClr val="FFCC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43200" algn="l"/>
                        </a:tabLst>
                      </a:pPr>
                      <a:r>
                        <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rPr>
                        <a:t>Balance</a:t>
                      </a:r>
                      <a:endParaRPr kumimoji="0" lang="en-US" sz="2300" b="1" i="0" u="none" strike="noStrike" cap="none" spc="0" normalizeH="0" baseline="0" dirty="0">
                        <a:ln w="1905"/>
                        <a:solidFill>
                          <a:srgbClr val="FFCC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10" name="Group 35" descr="table"/>
          <p:cNvGraphicFramePr>
            <a:graphicFrameLocks noGrp="1"/>
          </p:cNvGraphicFramePr>
          <p:nvPr>
            <p:ph sz="half" idx="1"/>
            <p:custDataLst>
              <p:tags r:id="rId8"/>
            </p:custDataLst>
            <p:extLst>
              <p:ext uri="{D42A27DB-BD31-4B8C-83A1-F6EECF244321}">
                <p14:modId xmlns:p14="http://schemas.microsoft.com/office/powerpoint/2010/main" val="147903415"/>
              </p:ext>
            </p:extLst>
          </p:nvPr>
        </p:nvGraphicFramePr>
        <p:xfrm>
          <a:off x="746919" y="5114290"/>
          <a:ext cx="8171353" cy="524510"/>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5541492"/>
                <a:gridCol w="2629861"/>
              </a:tblGrid>
              <a:tr h="52451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a:t>
                      </a:r>
                      <a:r>
                        <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Uninsured</a:t>
                      </a:r>
                      <a:endPar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a:t>
                      </a:r>
                      <a:endPar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14" name="Group 35" descr="table"/>
          <p:cNvGraphicFramePr>
            <a:graphicFrameLocks noGrp="1"/>
          </p:cNvGraphicFramePr>
          <p:nvPr>
            <p:ph sz="half" idx="1"/>
            <p:custDataLst>
              <p:tags r:id="rId9"/>
            </p:custDataLst>
            <p:extLst>
              <p:ext uri="{D42A27DB-BD31-4B8C-83A1-F6EECF244321}">
                <p14:modId xmlns:p14="http://schemas.microsoft.com/office/powerpoint/2010/main" val="498364843"/>
              </p:ext>
            </p:extLst>
          </p:nvPr>
        </p:nvGraphicFramePr>
        <p:xfrm>
          <a:off x="728966" y="3886200"/>
          <a:ext cx="8171353" cy="524510"/>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5541492"/>
                <a:gridCol w="2629861"/>
              </a:tblGrid>
              <a:tr h="524510">
                <a:tc>
                  <a:txBody>
                    <a:bodyPr/>
                    <a:lstStyle/>
                    <a:p>
                      <a:pPr marL="166688" marR="0" lvl="0" indent="-166688" algn="l"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Total</a:t>
                      </a:r>
                      <a:endParaRPr kumimoji="0" lang="en-US" sz="2300" b="1" i="0" u="none" strike="noStrike" cap="none" spc="0" normalizeH="0" baseline="0" dirty="0">
                        <a:ln w="1905"/>
                        <a:solidFill>
                          <a:srgbClr val="FFCC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00206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$251,000</a:t>
                      </a:r>
                      <a:endParaRPr kumimoji="0" lang="en-US" sz="2300" b="1" i="0" u="none" strike="noStrike" cap="none" spc="0" normalizeH="0" baseline="0" dirty="0">
                        <a:ln w="1905"/>
                        <a:solidFill>
                          <a:srgbClr val="FFCC00"/>
                        </a:solidFill>
                        <a:effectLst>
                          <a:innerShdw blurRad="69850" dist="43180" dir="5400000">
                            <a:srgbClr val="000000">
                              <a:alpha val="65000"/>
                            </a:srgbClr>
                          </a:innerShdw>
                        </a:effectLst>
                        <a:latin typeface="Times New Roman" panose="02020603050405020304" pitchFamily="18" charset="0"/>
                        <a:ea typeface="ＭＳ Ｐゴシック" charset="0"/>
                        <a:cs typeface="Times New Roman" panose="02020603050405020304" pitchFamily="18" charset="0"/>
                      </a:endParaRPr>
                    </a:p>
                  </a:txBody>
                  <a:tcPr marL="0" marR="98760" marT="42672" marB="42672" anchor="ctr" horzOverflow="overflow">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spTree>
    <p:extLst>
      <p:ext uri="{BB962C8B-B14F-4D97-AF65-F5344CB8AC3E}">
        <p14:creationId xmlns:p14="http://schemas.microsoft.com/office/powerpoint/2010/main" val="1595793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51248"/>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graphicFrame>
        <p:nvGraphicFramePr>
          <p:cNvPr id="6" name="Content Placeholder 5" descr="general principles"/>
          <p:cNvGraphicFramePr>
            <a:graphicFrameLocks noGrp="1"/>
          </p:cNvGraphicFramePr>
          <p:nvPr>
            <p:ph idx="1"/>
            <p:custDataLst>
              <p:tags r:id="rId2"/>
            </p:custDataLst>
            <p:extLst>
              <p:ext uri="{D42A27DB-BD31-4B8C-83A1-F6EECF244321}">
                <p14:modId xmlns:p14="http://schemas.microsoft.com/office/powerpoint/2010/main" val="4186837751"/>
              </p:ext>
            </p:extLst>
          </p:nvPr>
        </p:nvGraphicFramePr>
        <p:xfrm>
          <a:off x="149634" y="1564640"/>
          <a:ext cx="9711240" cy="4196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11</a:t>
            </a:fld>
            <a:endParaRPr lang="en-US" b="1" dirty="0">
              <a:solidFill>
                <a:srgbClr val="002060"/>
              </a:solidFill>
            </a:endParaRPr>
          </a:p>
        </p:txBody>
      </p:sp>
    </p:spTree>
    <p:extLst>
      <p:ext uri="{BB962C8B-B14F-4D97-AF65-F5344CB8AC3E}">
        <p14:creationId xmlns:p14="http://schemas.microsoft.com/office/powerpoint/2010/main" val="89940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51248"/>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 Per Depositor</a:t>
            </a:r>
          </a:p>
        </p:txBody>
      </p:sp>
      <p:sp>
        <p:nvSpPr>
          <p:cNvPr id="4" name="Content Placeholder 3"/>
          <p:cNvSpPr>
            <a:spLocks noGrp="1"/>
          </p:cNvSpPr>
          <p:nvPr>
            <p:ph idx="1"/>
            <p:custDataLst>
              <p:tags r:id="rId2"/>
            </p:custDataLst>
          </p:nvPr>
        </p:nvSpPr>
        <p:spPr>
          <a:xfrm>
            <a:off x="448903" y="1219199"/>
            <a:ext cx="9052851" cy="4800603"/>
          </a:xfrm>
        </p:spPr>
        <p:txBody>
          <a:bodyPr>
            <a:noAutofit/>
          </a:bodyPr>
          <a:lstStyle/>
          <a:p>
            <a:pPr marL="0" indent="0">
              <a:spcAft>
                <a:spcPts val="600"/>
              </a:spcAft>
              <a:buNone/>
            </a:pPr>
            <a:r>
              <a:rPr lang="en-US" sz="2200" dirty="0">
                <a:solidFill>
                  <a:srgbClr val="003366"/>
                </a:solidFill>
                <a:latin typeface="Times New Roman" panose="02020603050405020304" pitchFamily="18" charset="0"/>
                <a:ea typeface="Times New Roman"/>
                <a:cs typeface="Times New Roman" panose="02020603050405020304" pitchFamily="18" charset="0"/>
              </a:rPr>
              <a:t>Coverage is provided on a per depositor </a:t>
            </a:r>
            <a:r>
              <a:rPr lang="en-US" sz="2200" dirty="0" smtClean="0">
                <a:solidFill>
                  <a:srgbClr val="003366"/>
                </a:solidFill>
                <a:latin typeface="Times New Roman" panose="02020603050405020304" pitchFamily="18" charset="0"/>
                <a:ea typeface="Times New Roman"/>
                <a:cs typeface="Times New Roman" panose="02020603050405020304" pitchFamily="18" charset="0"/>
              </a:rPr>
              <a:t>basis</a:t>
            </a:r>
          </a:p>
          <a:p>
            <a:pPr marL="0" indent="0">
              <a:spcBef>
                <a:spcPts val="0"/>
              </a:spcBef>
              <a:spcAft>
                <a:spcPts val="600"/>
              </a:spcAft>
              <a:buNone/>
            </a:pPr>
            <a:endParaRPr lang="en-US" sz="1000" dirty="0" smtClean="0">
              <a:solidFill>
                <a:srgbClr val="003366"/>
              </a:solidFill>
              <a:latin typeface="Times New Roman" panose="02020603050405020304" pitchFamily="18" charset="0"/>
              <a:ea typeface="Times New Roman"/>
              <a:cs typeface="Times New Roman" panose="02020603050405020304" pitchFamily="18" charset="0"/>
            </a:endParaRPr>
          </a:p>
          <a:p>
            <a:pPr>
              <a:spcBef>
                <a:spcPts val="0"/>
              </a:spcBef>
              <a:buClr>
                <a:srgbClr val="FFCC00"/>
              </a:buClr>
              <a:buFont typeface="Wingdings" panose="05000000000000000000" pitchFamily="2" charset="2"/>
              <a:buChar char="q"/>
            </a:pPr>
            <a:r>
              <a:rPr lang="en-US" sz="2200" b="0" dirty="0" smtClean="0">
                <a:latin typeface="Times New Roman" panose="02020603050405020304" pitchFamily="18" charset="0"/>
                <a:ea typeface="Times New Roman"/>
                <a:cs typeface="Times New Roman" panose="02020603050405020304" pitchFamily="18" charset="0"/>
              </a:rPr>
              <a:t>Deposit </a:t>
            </a:r>
            <a:r>
              <a:rPr lang="en-US" sz="2200" b="0" dirty="0">
                <a:latin typeface="Times New Roman" panose="02020603050405020304" pitchFamily="18" charset="0"/>
                <a:ea typeface="Times New Roman"/>
                <a:cs typeface="Times New Roman" panose="02020603050405020304" pitchFamily="18" charset="0"/>
              </a:rPr>
              <a:t>accounts owned by different depositors are separately insured. </a:t>
            </a:r>
            <a:endParaRPr lang="en-US" sz="2200" b="0" dirty="0" smtClean="0">
              <a:latin typeface="Times New Roman" panose="02020603050405020304" pitchFamily="18" charset="0"/>
              <a:ea typeface="Times New Roman"/>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2200" b="0" dirty="0" smtClean="0">
              <a:latin typeface="Times New Roman" panose="02020603050405020304" pitchFamily="18" charset="0"/>
              <a:ea typeface="Times New Roman"/>
              <a:cs typeface="Times New Roman" panose="02020603050405020304" pitchFamily="18" charset="0"/>
            </a:endParaRPr>
          </a:p>
          <a:p>
            <a:pPr>
              <a:buClr>
                <a:srgbClr val="FFCC00"/>
              </a:buClr>
              <a:buFont typeface="Wingdings" panose="05000000000000000000" pitchFamily="2" charset="2"/>
              <a:buChar char="q"/>
            </a:pPr>
            <a:r>
              <a:rPr lang="en-US" sz="2200" b="0" dirty="0" smtClean="0">
                <a:latin typeface="Times New Roman" panose="02020603050405020304" pitchFamily="18" charset="0"/>
                <a:ea typeface="Times New Roman"/>
                <a:cs typeface="Times New Roman" panose="02020603050405020304" pitchFamily="18" charset="0"/>
              </a:rPr>
              <a:t>Depositors </a:t>
            </a:r>
            <a:r>
              <a:rPr lang="en-US" sz="2200" b="0" dirty="0">
                <a:latin typeface="Times New Roman" panose="02020603050405020304" pitchFamily="18" charset="0"/>
                <a:ea typeface="Times New Roman"/>
                <a:cs typeface="Times New Roman" panose="02020603050405020304" pitchFamily="18" charset="0"/>
              </a:rPr>
              <a:t>that may qualify to receive FDIC deposit insurance coverage </a:t>
            </a:r>
            <a:r>
              <a:rPr lang="en-US" sz="2200" b="0" dirty="0" smtClean="0">
                <a:latin typeface="Times New Roman" panose="02020603050405020304" pitchFamily="18" charset="0"/>
                <a:ea typeface="Times New Roman"/>
                <a:cs typeface="Times New Roman" panose="02020603050405020304" pitchFamily="18" charset="0"/>
              </a:rPr>
              <a:t>include:</a:t>
            </a:r>
          </a:p>
          <a:p>
            <a:pPr lvl="1" indent="-457200">
              <a:buClr>
                <a:srgbClr val="FFCC00"/>
              </a:buClr>
              <a:buFont typeface="Wingdings" panose="05000000000000000000" pitchFamily="2" charset="2"/>
              <a:buChar char="Ø"/>
            </a:pPr>
            <a:r>
              <a:rPr lang="en-US" sz="2200" b="0" dirty="0" smtClean="0">
                <a:latin typeface="Times New Roman" panose="02020603050405020304" pitchFamily="18" charset="0"/>
                <a:ea typeface="Times New Roman"/>
                <a:cs typeface="Times New Roman" panose="02020603050405020304" pitchFamily="18" charset="0"/>
              </a:rPr>
              <a:t>Natural persons; </a:t>
            </a:r>
          </a:p>
          <a:p>
            <a:pPr lvl="1" indent="-457200">
              <a:buClr>
                <a:srgbClr val="FFCC00"/>
              </a:buClr>
              <a:buFont typeface="Wingdings" panose="05000000000000000000" pitchFamily="2" charset="2"/>
              <a:buChar char="Ø"/>
            </a:pPr>
            <a:r>
              <a:rPr lang="en-US" sz="2200" b="0" dirty="0" smtClean="0">
                <a:latin typeface="Times New Roman" panose="02020603050405020304" pitchFamily="18" charset="0"/>
                <a:ea typeface="Times New Roman"/>
                <a:cs typeface="Times New Roman" panose="02020603050405020304" pitchFamily="18" charset="0"/>
              </a:rPr>
              <a:t>Legal </a:t>
            </a:r>
            <a:r>
              <a:rPr lang="en-US" sz="2200" b="0" dirty="0">
                <a:latin typeface="Times New Roman" panose="02020603050405020304" pitchFamily="18" charset="0"/>
                <a:ea typeface="Times New Roman"/>
                <a:cs typeface="Times New Roman" panose="02020603050405020304" pitchFamily="18" charset="0"/>
              </a:rPr>
              <a:t>entities such as corporations, partnerships, and unincorporated </a:t>
            </a:r>
            <a:r>
              <a:rPr lang="en-US" sz="2200" b="0" dirty="0" smtClean="0">
                <a:latin typeface="Times New Roman" panose="02020603050405020304" pitchFamily="18" charset="0"/>
                <a:ea typeface="Times New Roman"/>
                <a:cs typeface="Times New Roman" panose="02020603050405020304" pitchFamily="18" charset="0"/>
              </a:rPr>
              <a:t>associations; </a:t>
            </a:r>
            <a:r>
              <a:rPr lang="en-US" sz="2200" b="0" dirty="0">
                <a:latin typeface="Times New Roman" panose="02020603050405020304" pitchFamily="18" charset="0"/>
                <a:ea typeface="Times New Roman"/>
                <a:cs typeface="Times New Roman" panose="02020603050405020304" pitchFamily="18" charset="0"/>
              </a:rPr>
              <a:t>and </a:t>
            </a:r>
            <a:endParaRPr lang="en-US" sz="2200" b="0" dirty="0" smtClean="0">
              <a:latin typeface="Times New Roman" panose="02020603050405020304" pitchFamily="18" charset="0"/>
              <a:ea typeface="Times New Roman"/>
              <a:cs typeface="Times New Roman" panose="02020603050405020304" pitchFamily="18" charset="0"/>
            </a:endParaRPr>
          </a:p>
          <a:p>
            <a:pPr lvl="1" indent="-457200">
              <a:buClr>
                <a:srgbClr val="FFCC00"/>
              </a:buClr>
              <a:buFont typeface="Wingdings" panose="05000000000000000000" pitchFamily="2" charset="2"/>
              <a:buChar char="Ø"/>
            </a:pPr>
            <a:r>
              <a:rPr lang="en-US" sz="2200" b="0" dirty="0" smtClean="0">
                <a:latin typeface="Times New Roman" panose="02020603050405020304" pitchFamily="18" charset="0"/>
                <a:ea typeface="Times New Roman"/>
                <a:cs typeface="Times New Roman" panose="02020603050405020304" pitchFamily="18" charset="0"/>
              </a:rPr>
              <a:t>Public </a:t>
            </a:r>
            <a:r>
              <a:rPr lang="en-US" sz="2200" b="0" dirty="0">
                <a:latin typeface="Times New Roman" panose="02020603050405020304" pitchFamily="18" charset="0"/>
                <a:ea typeface="Times New Roman"/>
                <a:cs typeface="Times New Roman" panose="02020603050405020304" pitchFamily="18" charset="0"/>
              </a:rPr>
              <a:t>units such as cities and counties. </a:t>
            </a:r>
            <a:endParaRPr lang="en-US" sz="2200" b="0" dirty="0" smtClean="0">
              <a:latin typeface="Times New Roman" panose="02020603050405020304" pitchFamily="18" charset="0"/>
              <a:ea typeface="Times New Roman"/>
              <a:cs typeface="Times New Roman" panose="02020603050405020304" pitchFamily="18" charset="0"/>
            </a:endParaRPr>
          </a:p>
          <a:p>
            <a:pPr marL="454587" lvl="1" indent="0">
              <a:buClr>
                <a:srgbClr val="FFCC00"/>
              </a:buClr>
              <a:buNone/>
            </a:pPr>
            <a:endParaRPr lang="en-US" sz="2200" b="0" dirty="0" smtClean="0">
              <a:latin typeface="Times New Roman" panose="02020603050405020304" pitchFamily="18" charset="0"/>
              <a:ea typeface="Times New Roman"/>
              <a:cs typeface="Times New Roman" panose="02020603050405020304" pitchFamily="18" charset="0"/>
            </a:endParaRPr>
          </a:p>
          <a:p>
            <a:pPr>
              <a:spcBef>
                <a:spcPts val="0"/>
              </a:spcBef>
              <a:buClr>
                <a:srgbClr val="FFCC00"/>
              </a:buClr>
              <a:buFont typeface="Wingdings" panose="05000000000000000000" pitchFamily="2" charset="2"/>
              <a:buChar char="q"/>
            </a:pPr>
            <a:r>
              <a:rPr lang="en-US" sz="2200" b="0" dirty="0" smtClean="0">
                <a:latin typeface="Times New Roman" panose="02020603050405020304" pitchFamily="18" charset="0"/>
                <a:cs typeface="Times New Roman" panose="02020603050405020304" pitchFamily="18" charset="0"/>
              </a:rPr>
              <a:t>A </a:t>
            </a:r>
            <a:r>
              <a:rPr lang="en-US" sz="2200" b="0" dirty="0">
                <a:latin typeface="Times New Roman" panose="02020603050405020304" pitchFamily="18" charset="0"/>
                <a:cs typeface="Times New Roman" panose="02020603050405020304" pitchFamily="18" charset="0"/>
              </a:rPr>
              <a:t>depositor does </a:t>
            </a:r>
            <a:r>
              <a:rPr lang="en-US" sz="2200" b="0" dirty="0" smtClean="0">
                <a:latin typeface="Times New Roman" panose="02020603050405020304" pitchFamily="18" charset="0"/>
                <a:cs typeface="Times New Roman" panose="02020603050405020304" pitchFamily="18" charset="0"/>
              </a:rPr>
              <a:t>not </a:t>
            </a:r>
            <a:r>
              <a:rPr lang="en-US" sz="2200" b="0" dirty="0">
                <a:latin typeface="Times New Roman" panose="02020603050405020304" pitchFamily="18" charset="0"/>
                <a:cs typeface="Times New Roman" panose="02020603050405020304" pitchFamily="18" charset="0"/>
              </a:rPr>
              <a:t>have to be a citizen or resident of the United States to be eligible for deposit insurance coverage.</a:t>
            </a:r>
          </a:p>
          <a:p>
            <a:endParaRPr lang="en-US" sz="2200" dirty="0">
              <a:solidFill>
                <a:srgbClr val="003366"/>
              </a:solidFill>
              <a:latin typeface="Times New Roman" panose="02020603050405020304" pitchFamily="18" charset="0"/>
              <a:cs typeface="Times New Roman" panose="02020603050405020304" pitchFamily="18" charset="0"/>
            </a:endParaRPr>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12</a:t>
            </a:fld>
            <a:endParaRPr lang="en-US" b="1" dirty="0">
              <a:solidFill>
                <a:srgbClr val="002060"/>
              </a:solidFill>
            </a:endParaRPr>
          </a:p>
        </p:txBody>
      </p:sp>
    </p:spTree>
    <p:extLst>
      <p:ext uri="{BB962C8B-B14F-4D97-AF65-F5344CB8AC3E}">
        <p14:creationId xmlns:p14="http://schemas.microsoft.com/office/powerpoint/2010/main" val="370239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7234" y="251248"/>
            <a:ext cx="9268885"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 Per Ownership Category </a:t>
            </a:r>
          </a:p>
        </p:txBody>
      </p:sp>
      <p:sp>
        <p:nvSpPr>
          <p:cNvPr id="4" name="Content Placeholder 3"/>
          <p:cNvSpPr>
            <a:spLocks noGrp="1"/>
          </p:cNvSpPr>
          <p:nvPr>
            <p:ph idx="1"/>
            <p:custDataLst>
              <p:tags r:id="rId2"/>
            </p:custDataLst>
          </p:nvPr>
        </p:nvSpPr>
        <p:spPr>
          <a:xfrm>
            <a:off x="463864" y="1295401"/>
            <a:ext cx="8888256" cy="4224232"/>
          </a:xfrm>
        </p:spPr>
        <p:txBody>
          <a:bodyPr>
            <a:normAutofit/>
          </a:bodyPr>
          <a:lstStyle/>
          <a:p>
            <a:pPr marL="0" indent="0">
              <a:buNone/>
            </a:pPr>
            <a:r>
              <a:rPr lang="en-US" sz="2600" dirty="0">
                <a:solidFill>
                  <a:srgbClr val="003366"/>
                </a:solidFill>
                <a:latin typeface="Times New Roman" panose="02020603050405020304" pitchFamily="18" charset="0"/>
                <a:cs typeface="Times New Roman" panose="02020603050405020304" pitchFamily="18" charset="0"/>
              </a:rPr>
              <a:t>Coverage is provided per ownership category </a:t>
            </a:r>
            <a:endParaRPr lang="en-US" sz="2600" dirty="0" smtClean="0">
              <a:solidFill>
                <a:srgbClr val="003366"/>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3366"/>
              </a:solidFill>
              <a:latin typeface="Times New Roman" panose="02020603050405020304" pitchFamily="18" charset="0"/>
              <a:cs typeface="Times New Roman" panose="02020603050405020304" pitchFamily="18" charset="0"/>
            </a:endParaRPr>
          </a:p>
          <a:p>
            <a:pPr>
              <a:lnSpc>
                <a:spcPct val="90000"/>
              </a:lnSpc>
              <a:spcBef>
                <a:spcPts val="1194"/>
              </a:spcBef>
              <a:spcAft>
                <a:spcPts val="1194"/>
              </a:spcAft>
              <a:buClr>
                <a:srgbClr val="FFCC00"/>
              </a:buClr>
              <a:buFont typeface="Wingdings" panose="05000000000000000000" pitchFamily="2" charset="2"/>
              <a:buChar char="q"/>
            </a:pPr>
            <a:r>
              <a:rPr lang="en-US" sz="2300" b="0" dirty="0">
                <a:latin typeface="Times New Roman" panose="02020603050405020304" pitchFamily="18" charset="0"/>
                <a:ea typeface="ＭＳ Ｐゴシック" pitchFamily="34" charset="-128"/>
                <a:cs typeface="Times New Roman" panose="02020603050405020304" pitchFamily="18" charset="0"/>
              </a:rPr>
              <a:t>Deposits that a person or entity maintains in different ownership categories at the same b</a:t>
            </a:r>
            <a:r>
              <a:rPr lang="en-US" sz="2300" b="0" dirty="0" smtClean="0">
                <a:latin typeface="Times New Roman" panose="02020603050405020304" pitchFamily="18" charset="0"/>
                <a:ea typeface="ＭＳ Ｐゴシック" pitchFamily="34" charset="-128"/>
                <a:cs typeface="Times New Roman" panose="02020603050405020304" pitchFamily="18" charset="0"/>
              </a:rPr>
              <a:t>ank </a:t>
            </a:r>
            <a:r>
              <a:rPr lang="en-US" sz="2300" b="0" dirty="0">
                <a:latin typeface="Times New Roman" panose="02020603050405020304" pitchFamily="18" charset="0"/>
                <a:ea typeface="ＭＳ Ｐゴシック" pitchFamily="34" charset="-128"/>
                <a:cs typeface="Times New Roman" panose="02020603050405020304" pitchFamily="18" charset="0"/>
              </a:rPr>
              <a:t>are </a:t>
            </a:r>
            <a:r>
              <a:rPr lang="en-US" sz="2300" b="0" u="sng" dirty="0">
                <a:latin typeface="Times New Roman" panose="02020603050405020304" pitchFamily="18" charset="0"/>
                <a:ea typeface="ＭＳ Ｐゴシック" pitchFamily="34" charset="-128"/>
                <a:cs typeface="Times New Roman" panose="02020603050405020304" pitchFamily="18" charset="0"/>
              </a:rPr>
              <a:t>separately</a:t>
            </a:r>
            <a:r>
              <a:rPr lang="en-US" sz="2300" b="0" dirty="0">
                <a:latin typeface="Times New Roman" panose="02020603050405020304" pitchFamily="18" charset="0"/>
                <a:ea typeface="ＭＳ Ｐゴシック" pitchFamily="34" charset="-128"/>
                <a:cs typeface="Times New Roman" panose="02020603050405020304" pitchFamily="18" charset="0"/>
              </a:rPr>
              <a:t> insured up to the insurance limit.</a:t>
            </a:r>
          </a:p>
          <a:p>
            <a:pPr>
              <a:lnSpc>
                <a:spcPct val="90000"/>
              </a:lnSpc>
              <a:spcBef>
                <a:spcPts val="1194"/>
              </a:spcBef>
              <a:spcAft>
                <a:spcPts val="1194"/>
              </a:spcAft>
              <a:buClr>
                <a:srgbClr val="FFCC00"/>
              </a:buClr>
              <a:buFont typeface="Wingdings" panose="05000000000000000000" pitchFamily="2" charset="2"/>
              <a:buChar char="q"/>
            </a:pPr>
            <a:r>
              <a:rPr lang="en-US" sz="2300" b="0" dirty="0">
                <a:latin typeface="Times New Roman" panose="02020603050405020304" pitchFamily="18" charset="0"/>
                <a:ea typeface="ＭＳ Ｐゴシック" pitchFamily="34" charset="-128"/>
                <a:cs typeface="Times New Roman" panose="02020603050405020304" pitchFamily="18" charset="0"/>
              </a:rPr>
              <a:t>Deposits that a person or entity maintains in the same ownership </a:t>
            </a:r>
            <a:r>
              <a:rPr lang="en-US" sz="2300" b="0" dirty="0" smtClean="0">
                <a:latin typeface="Times New Roman" panose="02020603050405020304" pitchFamily="18" charset="0"/>
                <a:ea typeface="ＭＳ Ｐゴシック" pitchFamily="34" charset="-128"/>
                <a:cs typeface="Times New Roman" panose="02020603050405020304" pitchFamily="18" charset="0"/>
              </a:rPr>
              <a:t>category </a:t>
            </a:r>
            <a:r>
              <a:rPr lang="en-US" sz="2300" b="0" dirty="0">
                <a:latin typeface="Times New Roman" panose="02020603050405020304" pitchFamily="18" charset="0"/>
                <a:ea typeface="ＭＳ Ｐゴシック" pitchFamily="34" charset="-128"/>
                <a:cs typeface="Times New Roman" panose="02020603050405020304" pitchFamily="18" charset="0"/>
              </a:rPr>
              <a:t>at the same </a:t>
            </a:r>
            <a:r>
              <a:rPr lang="en-US" sz="2300" b="0" dirty="0" smtClean="0">
                <a:latin typeface="Times New Roman" panose="02020603050405020304" pitchFamily="18" charset="0"/>
                <a:ea typeface="ＭＳ Ｐゴシック" pitchFamily="34" charset="-128"/>
                <a:cs typeface="Times New Roman" panose="02020603050405020304" pitchFamily="18" charset="0"/>
              </a:rPr>
              <a:t>bank </a:t>
            </a:r>
            <a:r>
              <a:rPr lang="en-US" sz="2300" b="0" dirty="0">
                <a:latin typeface="Times New Roman" panose="02020603050405020304" pitchFamily="18" charset="0"/>
                <a:ea typeface="ＭＳ Ｐゴシック" pitchFamily="34" charset="-128"/>
                <a:cs typeface="Times New Roman" panose="02020603050405020304" pitchFamily="18" charset="0"/>
              </a:rPr>
              <a:t>are </a:t>
            </a:r>
            <a:r>
              <a:rPr lang="en-US" sz="2300" b="0" u="sng" dirty="0">
                <a:latin typeface="Times New Roman" panose="02020603050405020304" pitchFamily="18" charset="0"/>
                <a:ea typeface="ＭＳ Ｐゴシック" pitchFamily="34" charset="-128"/>
                <a:cs typeface="Times New Roman" panose="02020603050405020304" pitchFamily="18" charset="0"/>
              </a:rPr>
              <a:t>added together</a:t>
            </a:r>
            <a:r>
              <a:rPr lang="en-US" sz="2300" b="0" dirty="0">
                <a:latin typeface="Times New Roman" panose="02020603050405020304" pitchFamily="18" charset="0"/>
                <a:ea typeface="ＭＳ Ｐゴシック" pitchFamily="34" charset="-128"/>
                <a:cs typeface="Times New Roman" panose="02020603050405020304" pitchFamily="18" charset="0"/>
              </a:rPr>
              <a:t> and insured up to at least $250,000.</a:t>
            </a:r>
          </a:p>
          <a:p>
            <a:endParaRPr lang="en-US" dirty="0">
              <a:solidFill>
                <a:srgbClr val="003366"/>
              </a:solidFill>
            </a:endParaRPr>
          </a:p>
        </p:txBody>
      </p:sp>
      <p:sp>
        <p:nvSpPr>
          <p:cNvPr id="5" name="Slide Number Placeholder 4"/>
          <p:cNvSpPr txBox="1">
            <a:spLocks/>
          </p:cNvSpPr>
          <p:nvPr>
            <p:custDataLst>
              <p:tags r:id="rId3"/>
            </p:custDataLst>
          </p:nvPr>
        </p:nvSpPr>
        <p:spPr>
          <a:xfrm>
            <a:off x="14963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13</a:t>
            </a:fld>
            <a:endParaRPr lang="en-US" b="1" dirty="0">
              <a:solidFill>
                <a:srgbClr val="002060"/>
              </a:solidFill>
            </a:endParaRPr>
          </a:p>
        </p:txBody>
      </p:sp>
    </p:spTree>
    <p:extLst>
      <p:ext uri="{BB962C8B-B14F-4D97-AF65-F5344CB8AC3E}">
        <p14:creationId xmlns:p14="http://schemas.microsoft.com/office/powerpoint/2010/main" val="211475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51248"/>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 Per </a:t>
            </a:r>
            <a:r>
              <a:rPr lang="en-US" sz="3500" b="1" dirty="0" smtClean="0">
                <a:solidFill>
                  <a:srgbClr val="FFCC00"/>
                </a:solidFill>
                <a:latin typeface="Times New Roman" panose="02020603050405020304" pitchFamily="18" charset="0"/>
                <a:cs typeface="Times New Roman" panose="02020603050405020304" pitchFamily="18" charset="0"/>
              </a:rPr>
              <a:t>Bank</a:t>
            </a:r>
            <a:endParaRPr lang="en-US" sz="3500" b="1" dirty="0">
              <a:solidFill>
                <a:srgbClr val="FFCC00"/>
              </a:solidFill>
              <a:latin typeface="Times New Roman" panose="02020603050405020304" pitchFamily="18" charset="0"/>
              <a:cs typeface="Times New Roman" panose="02020603050405020304" pitchFamily="18" charset="0"/>
            </a:endParaRPr>
          </a:p>
        </p:txBody>
      </p:sp>
      <p:sp>
        <p:nvSpPr>
          <p:cNvPr id="5" name="Slide Number Placeholder 4"/>
          <p:cNvSpPr txBox="1">
            <a:spLocks/>
          </p:cNvSpPr>
          <p:nvPr>
            <p:custDataLst>
              <p:tags r:id="rId2"/>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14</a:t>
            </a:fld>
            <a:endParaRPr lang="en-US" b="1" dirty="0">
              <a:solidFill>
                <a:srgbClr val="002060"/>
              </a:solidFill>
            </a:endParaRPr>
          </a:p>
        </p:txBody>
      </p:sp>
      <p:sp>
        <p:nvSpPr>
          <p:cNvPr id="20" name="Content Placeholder 3"/>
          <p:cNvSpPr>
            <a:spLocks noGrp="1"/>
          </p:cNvSpPr>
          <p:nvPr>
            <p:ph idx="1"/>
            <p:custDataLst>
              <p:tags r:id="rId3"/>
            </p:custDataLst>
          </p:nvPr>
        </p:nvSpPr>
        <p:spPr>
          <a:xfrm>
            <a:off x="341391" y="1371600"/>
            <a:ext cx="8888256" cy="4267200"/>
          </a:xfrm>
        </p:spPr>
        <p:txBody>
          <a:bodyPr>
            <a:normAutofit fontScale="92500"/>
          </a:bodyPr>
          <a:lstStyle/>
          <a:p>
            <a:pPr marL="0" indent="0">
              <a:spcBef>
                <a:spcPts val="0"/>
              </a:spcBef>
              <a:spcAft>
                <a:spcPts val="0"/>
              </a:spcAft>
              <a:buNone/>
            </a:pPr>
            <a:r>
              <a:rPr lang="en-US" sz="2600" dirty="0">
                <a:solidFill>
                  <a:srgbClr val="003366"/>
                </a:solidFill>
                <a:latin typeface="Times New Roman"/>
                <a:ea typeface="Times New Roman"/>
              </a:rPr>
              <a:t>Coverage is provided on a per </a:t>
            </a:r>
            <a:r>
              <a:rPr lang="en-US" sz="2600" dirty="0" smtClean="0">
                <a:solidFill>
                  <a:srgbClr val="003366"/>
                </a:solidFill>
                <a:latin typeface="Times New Roman"/>
                <a:ea typeface="Times New Roman"/>
              </a:rPr>
              <a:t>bank </a:t>
            </a:r>
            <a:r>
              <a:rPr lang="en-US" sz="2600" dirty="0">
                <a:solidFill>
                  <a:srgbClr val="003366"/>
                </a:solidFill>
                <a:latin typeface="Times New Roman"/>
                <a:ea typeface="Times New Roman"/>
              </a:rPr>
              <a:t>basis </a:t>
            </a:r>
          </a:p>
          <a:p>
            <a:pPr marL="0" indent="0">
              <a:spcBef>
                <a:spcPts val="0"/>
              </a:spcBef>
              <a:spcAft>
                <a:spcPts val="0"/>
              </a:spcAft>
              <a:buNone/>
            </a:pPr>
            <a:endParaRPr lang="en-US" sz="2300" dirty="0">
              <a:solidFill>
                <a:schemeClr val="bg2">
                  <a:lumMod val="25000"/>
                </a:schemeClr>
              </a:solidFill>
              <a:latin typeface="Times New Roman"/>
              <a:ea typeface="Times New Roman"/>
            </a:endParaRPr>
          </a:p>
          <a:p>
            <a:pPr>
              <a:spcBef>
                <a:spcPts val="1200"/>
              </a:spcBef>
              <a:spcAft>
                <a:spcPts val="1800"/>
              </a:spcAft>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Deposits placed in the branch offices of </a:t>
            </a:r>
            <a:r>
              <a:rPr lang="en-US" sz="2300" b="0" dirty="0" smtClean="0">
                <a:latin typeface="Times New Roman" panose="02020603050405020304" pitchFamily="18" charset="0"/>
                <a:cs typeface="Times New Roman" panose="02020603050405020304" pitchFamily="18" charset="0"/>
              </a:rPr>
              <a:t>a bank </a:t>
            </a:r>
            <a:r>
              <a:rPr lang="en-US" sz="2300" b="0" dirty="0">
                <a:latin typeface="Times New Roman" panose="02020603050405020304" pitchFamily="18" charset="0"/>
                <a:cs typeface="Times New Roman" panose="02020603050405020304" pitchFamily="18" charset="0"/>
              </a:rPr>
              <a:t>with the same charter are added together.</a:t>
            </a:r>
          </a:p>
          <a:p>
            <a:pPr>
              <a:spcBef>
                <a:spcPts val="1200"/>
              </a:spcBef>
              <a:spcAft>
                <a:spcPts val="1800"/>
              </a:spcAft>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Deposits placed in separately chartered </a:t>
            </a:r>
            <a:r>
              <a:rPr lang="en-US" sz="2300" b="0" dirty="0" smtClean="0">
                <a:latin typeface="Times New Roman" panose="02020603050405020304" pitchFamily="18" charset="0"/>
                <a:cs typeface="Times New Roman" panose="02020603050405020304" pitchFamily="18" charset="0"/>
              </a:rPr>
              <a:t>banks </a:t>
            </a:r>
            <a:r>
              <a:rPr lang="en-US" sz="2300" b="0" dirty="0">
                <a:latin typeface="Times New Roman" panose="02020603050405020304" pitchFamily="18" charset="0"/>
                <a:cs typeface="Times New Roman" panose="02020603050405020304" pitchFamily="18" charset="0"/>
              </a:rPr>
              <a:t>are separately insured. </a:t>
            </a:r>
          </a:p>
          <a:p>
            <a:pPr>
              <a:spcBef>
                <a:spcPts val="1200"/>
              </a:spcBef>
              <a:spcAft>
                <a:spcPts val="1800"/>
              </a:spcAft>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Deposits in separate branches of </a:t>
            </a:r>
            <a:r>
              <a:rPr lang="en-US" sz="2300" b="0" dirty="0" smtClean="0">
                <a:latin typeface="Times New Roman" panose="02020603050405020304" pitchFamily="18" charset="0"/>
                <a:cs typeface="Times New Roman" panose="02020603050405020304" pitchFamily="18" charset="0"/>
              </a:rPr>
              <a:t>a bank </a:t>
            </a:r>
            <a:r>
              <a:rPr lang="en-US" sz="2300" b="0" dirty="0">
                <a:latin typeface="Times New Roman" panose="02020603050405020304" pitchFamily="18" charset="0"/>
                <a:cs typeface="Times New Roman" panose="02020603050405020304" pitchFamily="18" charset="0"/>
              </a:rPr>
              <a:t>are </a:t>
            </a:r>
            <a:r>
              <a:rPr lang="en-US" sz="2300" b="0" dirty="0" smtClean="0">
                <a:latin typeface="Times New Roman" panose="02020603050405020304" pitchFamily="18" charset="0"/>
                <a:cs typeface="Times New Roman" panose="02020603050405020304" pitchFamily="18" charset="0"/>
              </a:rPr>
              <a:t>NOT </a:t>
            </a:r>
            <a:r>
              <a:rPr lang="en-US" sz="2300" b="0" dirty="0">
                <a:latin typeface="Times New Roman" panose="02020603050405020304" pitchFamily="18" charset="0"/>
                <a:cs typeface="Times New Roman" panose="02020603050405020304" pitchFamily="18" charset="0"/>
              </a:rPr>
              <a:t>separately insured even if the branches are in different states</a:t>
            </a:r>
            <a:r>
              <a:rPr lang="en-US" sz="2300" b="0" dirty="0" smtClean="0">
                <a:latin typeface="Times New Roman" panose="02020603050405020304" pitchFamily="18" charset="0"/>
                <a:cs typeface="Times New Roman" panose="02020603050405020304" pitchFamily="18" charset="0"/>
              </a:rPr>
              <a:t>.</a:t>
            </a:r>
          </a:p>
          <a:p>
            <a:pPr>
              <a:spcBef>
                <a:spcPts val="1200"/>
              </a:spcBef>
              <a:spcAft>
                <a:spcPts val="1800"/>
              </a:spcAft>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Deposit insurance coverage is </a:t>
            </a:r>
            <a:r>
              <a:rPr lang="en-US" sz="2300" b="0" dirty="0" smtClean="0">
                <a:latin typeface="Times New Roman" panose="02020603050405020304" pitchFamily="18" charset="0"/>
                <a:cs typeface="Times New Roman" panose="02020603050405020304" pitchFamily="18" charset="0"/>
              </a:rPr>
              <a:t>exactly the </a:t>
            </a:r>
            <a:r>
              <a:rPr lang="en-US" sz="2300" b="0" dirty="0">
                <a:latin typeface="Times New Roman" panose="02020603050405020304" pitchFamily="18" charset="0"/>
                <a:cs typeface="Times New Roman" panose="02020603050405020304" pitchFamily="18" charset="0"/>
              </a:rPr>
              <a:t>same at every FDIC-insured </a:t>
            </a:r>
            <a:r>
              <a:rPr lang="en-US" sz="2300" b="0" dirty="0" smtClean="0">
                <a:latin typeface="Times New Roman" panose="02020603050405020304" pitchFamily="18" charset="0"/>
                <a:cs typeface="Times New Roman" panose="02020603050405020304" pitchFamily="18" charset="0"/>
              </a:rPr>
              <a:t>bank.</a:t>
            </a:r>
            <a:endParaRPr lang="en-US" sz="2300" b="0" dirty="0">
              <a:latin typeface="Times New Roman" panose="02020603050405020304" pitchFamily="18" charset="0"/>
              <a:cs typeface="Times New Roman" panose="02020603050405020304" pitchFamily="18" charset="0"/>
            </a:endParaRPr>
          </a:p>
          <a:p>
            <a:pPr>
              <a:spcBef>
                <a:spcPts val="1200"/>
              </a:spcBef>
              <a:spcAft>
                <a:spcPts val="1200"/>
              </a:spcAft>
              <a:buClr>
                <a:srgbClr val="FFCC00"/>
              </a:buClr>
              <a:buFont typeface="Wingdings" panose="05000000000000000000" pitchFamily="2" charset="2"/>
              <a:buChar char="q"/>
            </a:pPr>
            <a:endParaRPr lang="en-US" sz="2300" b="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90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custDataLst>
              <p:tags r:id="rId1"/>
            </p:custDataLst>
          </p:nvPr>
        </p:nvSpPr>
        <p:spPr>
          <a:xfrm>
            <a:off x="14963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15</a:t>
            </a:fld>
            <a:endParaRPr lang="en-US" b="1" dirty="0">
              <a:solidFill>
                <a:srgbClr val="002060"/>
              </a:solidFill>
            </a:endParaRPr>
          </a:p>
        </p:txBody>
      </p:sp>
      <p:sp>
        <p:nvSpPr>
          <p:cNvPr id="6" name="Rectangle 5"/>
          <p:cNvSpPr/>
          <p:nvPr/>
        </p:nvSpPr>
        <p:spPr>
          <a:xfrm>
            <a:off x="149635" y="1219200"/>
            <a:ext cx="9665084" cy="4462760"/>
          </a:xfrm>
          <a:prstGeom prst="rect">
            <a:avLst/>
          </a:prstGeom>
        </p:spPr>
        <p:txBody>
          <a:bodyPr wrap="square">
            <a:spAutoFit/>
          </a:bodyPr>
          <a:lstStyle/>
          <a:p>
            <a:pPr lvl="0">
              <a:buClr>
                <a:srgbClr val="FFCC00"/>
              </a:buClr>
            </a:pPr>
            <a:r>
              <a:rPr lang="en-US" sz="2200" b="1" dirty="0">
                <a:solidFill>
                  <a:srgbClr val="002060"/>
                </a:solidFill>
                <a:ea typeface="Calibri"/>
                <a:cs typeface="Times New Roman" panose="02020603050405020304" pitchFamily="18" charset="0"/>
              </a:rPr>
              <a:t>BankFind </a:t>
            </a:r>
          </a:p>
          <a:p>
            <a:pPr lvl="0">
              <a:buClr>
                <a:srgbClr val="FFCC00"/>
              </a:buClr>
            </a:pPr>
            <a:endParaRPr lang="en-US" sz="1200" b="1" dirty="0">
              <a:solidFill>
                <a:srgbClr val="002060"/>
              </a:solidFill>
              <a:ea typeface="Calibri"/>
              <a:cs typeface="Times New Roman" panose="02020603050405020304" pitchFamily="18" charset="0"/>
            </a:endParaRPr>
          </a:p>
          <a:p>
            <a:pPr marL="342900" indent="-342900">
              <a:buClr>
                <a:srgbClr val="FFCC00"/>
              </a:buClr>
              <a:buFont typeface="Wingdings" panose="05000000000000000000" pitchFamily="2" charset="2"/>
              <a:buChar char="q"/>
            </a:pPr>
            <a:r>
              <a:rPr lang="en-US" sz="1900" dirty="0" smtClean="0">
                <a:solidFill>
                  <a:srgbClr val="002060"/>
                </a:solidFill>
                <a:cs typeface="Times New Roman" panose="02020603050405020304" pitchFamily="18" charset="0"/>
              </a:rPr>
              <a:t>Depositors can determine whether a particular institution is insured by the FDIC by entering information onto the FDIC's BankFind Directory (ID). </a:t>
            </a:r>
          </a:p>
          <a:p>
            <a:pPr marL="342900" indent="-342900">
              <a:buClr>
                <a:srgbClr val="FFCC00"/>
              </a:buClr>
              <a:buFont typeface="Wingdings" panose="05000000000000000000" pitchFamily="2" charset="2"/>
              <a:buChar char="q"/>
            </a:pPr>
            <a:endParaRPr lang="en-US" sz="1900" dirty="0" smtClean="0">
              <a:solidFill>
                <a:srgbClr val="002060"/>
              </a:solidFill>
              <a:cs typeface="Times New Roman" panose="02020603050405020304" pitchFamily="18" charset="0"/>
            </a:endParaRPr>
          </a:p>
          <a:p>
            <a:pPr marL="342900" indent="-342900">
              <a:buClr>
                <a:srgbClr val="FFCC00"/>
              </a:buClr>
              <a:buFont typeface="Wingdings" panose="05000000000000000000" pitchFamily="2" charset="2"/>
              <a:buChar char="q"/>
            </a:pPr>
            <a:r>
              <a:rPr lang="en-US" sz="1900" dirty="0" smtClean="0">
                <a:solidFill>
                  <a:srgbClr val="002060"/>
                </a:solidFill>
                <a:cs typeface="Times New Roman" panose="02020603050405020304" pitchFamily="18" charset="0"/>
              </a:rPr>
              <a:t>BankFind provides the latest comprehensive financial and demographic data for every FDIC-insured institution.  </a:t>
            </a:r>
          </a:p>
          <a:p>
            <a:pPr marL="342900" lvl="0" indent="-342900">
              <a:buClr>
                <a:srgbClr val="FFCC00"/>
              </a:buClr>
              <a:buFont typeface="Wingdings" panose="05000000000000000000" pitchFamily="2" charset="2"/>
              <a:buChar char="q"/>
            </a:pPr>
            <a:endParaRPr lang="en-US" sz="1900" dirty="0" smtClean="0">
              <a:solidFill>
                <a:srgbClr val="002060"/>
              </a:solidFill>
              <a:ea typeface="Calibri"/>
              <a:cs typeface="Times New Roman" panose="02020603050405020304" pitchFamily="18" charset="0"/>
            </a:endParaRPr>
          </a:p>
          <a:p>
            <a:pPr marL="342900" lvl="0" indent="-342900">
              <a:buClr>
                <a:srgbClr val="FFCC00"/>
              </a:buClr>
              <a:buFont typeface="Wingdings" panose="05000000000000000000" pitchFamily="2" charset="2"/>
              <a:buChar char="q"/>
            </a:pPr>
            <a:r>
              <a:rPr lang="en-US" sz="1900" dirty="0" smtClean="0">
                <a:solidFill>
                  <a:srgbClr val="002060"/>
                </a:solidFill>
                <a:ea typeface="Calibri"/>
                <a:cs typeface="Times New Roman" panose="02020603050405020304" pitchFamily="18" charset="0"/>
              </a:rPr>
              <a:t>You can access the database from the main FDIC webpage at </a:t>
            </a:r>
            <a:r>
              <a:rPr lang="en-US" sz="1900" dirty="0" smtClean="0">
                <a:solidFill>
                  <a:srgbClr val="002060"/>
                </a:solidFill>
                <a:ea typeface="Calibri"/>
                <a:cs typeface="Times New Roman" panose="02020603050405020304" pitchFamily="18" charset="0"/>
                <a:hlinkClick r:id="rId4"/>
              </a:rPr>
              <a:t>www.fdic.gov</a:t>
            </a:r>
            <a:r>
              <a:rPr lang="en-US" sz="1900" dirty="0" smtClean="0">
                <a:solidFill>
                  <a:srgbClr val="002060"/>
                </a:solidFill>
                <a:ea typeface="Calibri"/>
                <a:cs typeface="Times New Roman" panose="02020603050405020304" pitchFamily="18" charset="0"/>
              </a:rPr>
              <a:t> or, by clicking on the BankFind link provided on this slide: </a:t>
            </a:r>
            <a:r>
              <a:rPr lang="en-US" sz="1900" u="sng" dirty="0" smtClean="0">
                <a:solidFill>
                  <a:srgbClr val="002060"/>
                </a:solidFill>
                <a:hlinkClick r:id="rId5"/>
              </a:rPr>
              <a:t>http://research.fdic.gov/bankfind/</a:t>
            </a:r>
            <a:r>
              <a:rPr lang="en-US" sz="1900" u="sng" dirty="0" smtClean="0">
                <a:solidFill>
                  <a:srgbClr val="002060"/>
                </a:solidFill>
              </a:rPr>
              <a:t>.</a:t>
            </a:r>
            <a:r>
              <a:rPr lang="en-US" sz="1900" dirty="0" smtClean="0">
                <a:solidFill>
                  <a:srgbClr val="002060"/>
                </a:solidFill>
                <a:ea typeface="Calibri"/>
                <a:cs typeface="Times New Roman" panose="02020603050405020304" pitchFamily="18" charset="0"/>
              </a:rPr>
              <a:t> </a:t>
            </a:r>
          </a:p>
          <a:p>
            <a:pPr marL="342900" lvl="0" indent="-342900">
              <a:buClr>
                <a:srgbClr val="FFCC00"/>
              </a:buClr>
              <a:buFont typeface="Wingdings" panose="05000000000000000000" pitchFamily="2" charset="2"/>
              <a:buChar char="q"/>
            </a:pPr>
            <a:endParaRPr lang="en-US" sz="1900" dirty="0" smtClean="0">
              <a:solidFill>
                <a:srgbClr val="002060"/>
              </a:solidFill>
              <a:ea typeface="Calibri"/>
              <a:cs typeface="Times New Roman" panose="02020603050405020304" pitchFamily="18" charset="0"/>
            </a:endParaRPr>
          </a:p>
          <a:p>
            <a:pPr marL="342900" lvl="0" indent="-342900">
              <a:buClr>
                <a:srgbClr val="FFCC00"/>
              </a:buClr>
              <a:buFont typeface="Wingdings" panose="05000000000000000000" pitchFamily="2" charset="2"/>
              <a:buChar char="q"/>
            </a:pPr>
            <a:r>
              <a:rPr lang="en-US" sz="1900" dirty="0" smtClean="0">
                <a:solidFill>
                  <a:srgbClr val="002060"/>
                </a:solidFill>
                <a:ea typeface="Calibri"/>
                <a:cs typeface="Times New Roman" panose="02020603050405020304" pitchFamily="18" charset="0"/>
              </a:rPr>
              <a:t>Once on the BankFind Directory, depositors can enter the name of the institution they wish to search and BankFind will return results indicating whether the institution by that name is insured. </a:t>
            </a:r>
          </a:p>
          <a:p>
            <a:pPr lvl="0">
              <a:buClr>
                <a:srgbClr val="FFCC00"/>
              </a:buClr>
            </a:pPr>
            <a:r>
              <a:rPr lang="en-US" sz="1600" dirty="0" smtClean="0">
                <a:solidFill>
                  <a:srgbClr val="002060"/>
                </a:solidFill>
                <a:ea typeface="Calibri"/>
                <a:cs typeface="Times New Roman" panose="02020603050405020304" pitchFamily="18" charset="0"/>
              </a:rPr>
              <a:t>         </a:t>
            </a:r>
            <a:r>
              <a:rPr lang="en-US" sz="1600" dirty="0" smtClean="0">
                <a:solidFill>
                  <a:srgbClr val="002060"/>
                </a:solidFill>
                <a:cs typeface="Times New Roman" panose="02020603050405020304" pitchFamily="18" charset="0"/>
              </a:rPr>
              <a:t>        </a:t>
            </a:r>
            <a:endParaRPr lang="en-US" sz="1600" dirty="0">
              <a:solidFill>
                <a:srgbClr val="002060"/>
              </a:solidFill>
              <a:cs typeface="Times New Roman" panose="02020603050405020304" pitchFamily="18" charset="0"/>
            </a:endParaRPr>
          </a:p>
        </p:txBody>
      </p:sp>
      <p:sp>
        <p:nvSpPr>
          <p:cNvPr id="7" name="TextBox 6"/>
          <p:cNvSpPr txBox="1"/>
          <p:nvPr/>
        </p:nvSpPr>
        <p:spPr>
          <a:xfrm>
            <a:off x="197696" y="5410200"/>
            <a:ext cx="8489104" cy="584775"/>
          </a:xfrm>
          <a:prstGeom prst="rect">
            <a:avLst/>
          </a:prstGeom>
          <a:noFill/>
        </p:spPr>
        <p:txBody>
          <a:bodyPr wrap="square" rtlCol="0">
            <a:spAutoFit/>
          </a:bodyPr>
          <a:lstStyle/>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6"/>
              </a:rPr>
              <a:t>FIL-18-2017</a:t>
            </a:r>
            <a:r>
              <a:rPr lang="en-US" sz="1600" dirty="0" smtClean="0">
                <a:solidFill>
                  <a:srgbClr val="C00000"/>
                </a:solidFill>
              </a:rPr>
              <a:t> </a:t>
            </a:r>
            <a:r>
              <a:rPr lang="en-US" sz="1600" dirty="0">
                <a:solidFill>
                  <a:srgbClr val="C00000"/>
                </a:solidFill>
              </a:rPr>
              <a:t>to register. </a:t>
            </a:r>
          </a:p>
        </p:txBody>
      </p:sp>
      <p:sp>
        <p:nvSpPr>
          <p:cNvPr id="2" name="Title 1"/>
          <p:cNvSpPr>
            <a:spLocks noGrp="1"/>
          </p:cNvSpPr>
          <p:nvPr>
            <p:ph type="title"/>
          </p:nvPr>
        </p:nvSpPr>
        <p:spPr>
          <a:xfrm>
            <a:off x="533062" y="429055"/>
            <a:ext cx="7818372" cy="739352"/>
          </a:xfrm>
        </p:spPr>
        <p:txBody>
          <a:bodyPr/>
          <a:lstStyle/>
          <a:p>
            <a:pPr rtl="0" fontAlgn="base"/>
            <a:r>
              <a:rPr lang="en-US" sz="3500" b="1" kern="1200" dirty="0" smtClean="0">
                <a:solidFill>
                  <a:srgbClr val="FFCC00"/>
                </a:solidFill>
                <a:effectLst/>
                <a:latin typeface="Times New Roman"/>
                <a:ea typeface="+mn-ea"/>
                <a:cs typeface="Times New Roman"/>
              </a:rPr>
              <a:t>General Principles</a:t>
            </a:r>
            <a:endParaRPr lang="en-US" dirty="0" smtClean="0">
              <a:effectLst/>
            </a:endParaRPr>
          </a:p>
          <a:p>
            <a:endParaRPr lang="en-US" dirty="0"/>
          </a:p>
        </p:txBody>
      </p:sp>
    </p:spTree>
    <p:extLst>
      <p:ext uri="{BB962C8B-B14F-4D97-AF65-F5344CB8AC3E}">
        <p14:creationId xmlns:p14="http://schemas.microsoft.com/office/powerpoint/2010/main" val="393743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51248"/>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sp>
        <p:nvSpPr>
          <p:cNvPr id="4" name="Content Placeholder 3"/>
          <p:cNvSpPr>
            <a:spLocks noGrp="1"/>
          </p:cNvSpPr>
          <p:nvPr>
            <p:ph idx="1"/>
            <p:custDataLst>
              <p:tags r:id="rId2"/>
            </p:custDataLst>
          </p:nvPr>
        </p:nvSpPr>
        <p:spPr>
          <a:xfrm>
            <a:off x="493801" y="1371600"/>
            <a:ext cx="8888256" cy="4224232"/>
          </a:xfrm>
        </p:spPr>
        <p:txBody>
          <a:bodyPr>
            <a:normAutofit lnSpcReduction="10000"/>
          </a:bodyPr>
          <a:lstStyle/>
          <a:p>
            <a:pPr marL="0" indent="0">
              <a:buNone/>
            </a:pPr>
            <a:r>
              <a:rPr lang="en-US" sz="2600" dirty="0">
                <a:solidFill>
                  <a:srgbClr val="003366"/>
                </a:solidFill>
                <a:latin typeface="Times New Roman" panose="02020603050405020304" pitchFamily="18" charset="0"/>
                <a:cs typeface="Times New Roman" panose="02020603050405020304" pitchFamily="18" charset="0"/>
              </a:rPr>
              <a:t>Death of an Account Owner</a:t>
            </a:r>
          </a:p>
          <a:p>
            <a:pPr marL="0" indent="0">
              <a:buNone/>
            </a:pPr>
            <a:endParaRPr lang="en-US" sz="2300" dirty="0">
              <a:latin typeface="Times New Roman" panose="02020603050405020304" pitchFamily="18" charset="0"/>
              <a:cs typeface="Times New Roman" panose="02020603050405020304" pitchFamily="18" charset="0"/>
            </a:endParaRPr>
          </a:p>
          <a:p>
            <a:pPr lvl="0" algn="l" rtl="0">
              <a:buClr>
                <a:srgbClr val="FFCC00"/>
              </a:buClr>
              <a:buFont typeface="Wingdings" panose="05000000000000000000" pitchFamily="2" charset="2"/>
              <a:buChar char="q"/>
            </a:pPr>
            <a:r>
              <a:rPr lang="en-US" sz="2200" b="0" dirty="0">
                <a:latin typeface="Times New Roman" panose="02020603050405020304" pitchFamily="18" charset="0"/>
                <a:cs typeface="Times New Roman" panose="02020603050405020304" pitchFamily="18" charset="0"/>
              </a:rPr>
              <a:t>The death of an account owner will in some cases reduce the amount of deposit insurance coverage. This is especially the case for co-owned accounts.</a:t>
            </a:r>
          </a:p>
          <a:p>
            <a:pPr marL="0" indent="0">
              <a:buClr>
                <a:srgbClr val="FFCC00"/>
              </a:buClr>
              <a:buNone/>
            </a:pPr>
            <a:endParaRPr lang="en-US" sz="2200" b="0" dirty="0">
              <a:latin typeface="Times New Roman" panose="02020603050405020304" pitchFamily="18" charset="0"/>
              <a:cs typeface="Times New Roman" panose="02020603050405020304" pitchFamily="18" charset="0"/>
            </a:endParaRPr>
          </a:p>
          <a:p>
            <a:pPr lvl="0" algn="l" rtl="0">
              <a:buClr>
                <a:srgbClr val="FFCC00"/>
              </a:buClr>
              <a:buFont typeface="Wingdings" panose="05000000000000000000" pitchFamily="2" charset="2"/>
              <a:buChar char="q"/>
            </a:pPr>
            <a:r>
              <a:rPr lang="en-US" sz="2200" b="0" dirty="0">
                <a:latin typeface="Times New Roman" panose="02020603050405020304" pitchFamily="18" charset="0"/>
                <a:cs typeface="Times New Roman" panose="02020603050405020304" pitchFamily="18" charset="0"/>
              </a:rPr>
              <a:t>If an account owner dies, the FDIC provides a six-month grace period during which the account will be insured as if the account owner had not died.</a:t>
            </a:r>
          </a:p>
          <a:p>
            <a:pPr marL="0" indent="0">
              <a:buClr>
                <a:srgbClr val="FFCC00"/>
              </a:buClr>
              <a:buNone/>
            </a:pPr>
            <a:endParaRPr lang="en-US" sz="2200" b="0" dirty="0">
              <a:latin typeface="Times New Roman" panose="02020603050405020304" pitchFamily="18" charset="0"/>
              <a:cs typeface="Times New Roman" panose="02020603050405020304" pitchFamily="18" charset="0"/>
            </a:endParaRPr>
          </a:p>
          <a:p>
            <a:pPr lvl="0" algn="l" rtl="0">
              <a:buClr>
                <a:srgbClr val="FFCC00"/>
              </a:buClr>
              <a:buFont typeface="Wingdings" panose="05000000000000000000" pitchFamily="2" charset="2"/>
              <a:buChar char="q"/>
            </a:pPr>
            <a:r>
              <a:rPr lang="en-US" sz="2200" b="0" dirty="0">
                <a:latin typeface="Times New Roman" panose="02020603050405020304" pitchFamily="18" charset="0"/>
                <a:cs typeface="Times New Roman" panose="02020603050405020304" pitchFamily="18" charset="0"/>
              </a:rPr>
              <a:t>After the six-month grace period, the funds will be insured according to the ownership category in which the deposits are held.</a:t>
            </a:r>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16</a:t>
            </a:fld>
            <a:endParaRPr lang="en-US" b="1" dirty="0">
              <a:solidFill>
                <a:srgbClr val="002060"/>
              </a:solidFill>
            </a:endParaRPr>
          </a:p>
        </p:txBody>
      </p:sp>
    </p:spTree>
    <p:extLst>
      <p:ext uri="{BB962C8B-B14F-4D97-AF65-F5344CB8AC3E}">
        <p14:creationId xmlns:p14="http://schemas.microsoft.com/office/powerpoint/2010/main" val="348745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51248"/>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sp>
        <p:nvSpPr>
          <p:cNvPr id="4" name="Content Placeholder 3"/>
          <p:cNvSpPr>
            <a:spLocks noGrp="1"/>
          </p:cNvSpPr>
          <p:nvPr>
            <p:ph idx="1"/>
            <p:custDataLst>
              <p:tags r:id="rId2"/>
            </p:custDataLst>
          </p:nvPr>
        </p:nvSpPr>
        <p:spPr>
          <a:xfrm>
            <a:off x="172081" y="1219200"/>
            <a:ext cx="9209976" cy="4224232"/>
          </a:xfrm>
        </p:spPr>
        <p:txBody>
          <a:bodyPr>
            <a:normAutofit/>
          </a:bodyPr>
          <a:lstStyle/>
          <a:p>
            <a:pPr marL="0" indent="0">
              <a:buNone/>
            </a:pPr>
            <a:r>
              <a:rPr lang="en-US" sz="2600" dirty="0" smtClean="0">
                <a:solidFill>
                  <a:srgbClr val="003366"/>
                </a:solidFill>
                <a:latin typeface="Times New Roman" panose="02020603050405020304" pitchFamily="18" charset="0"/>
                <a:cs typeface="Times New Roman" panose="02020603050405020304" pitchFamily="18" charset="0"/>
              </a:rPr>
              <a:t>Coverage </a:t>
            </a:r>
            <a:r>
              <a:rPr lang="en-US" sz="2600" dirty="0">
                <a:solidFill>
                  <a:srgbClr val="003366"/>
                </a:solidFill>
                <a:latin typeface="Times New Roman" panose="02020603050405020304" pitchFamily="18" charset="0"/>
                <a:cs typeface="Times New Roman" panose="02020603050405020304" pitchFamily="18" charset="0"/>
              </a:rPr>
              <a:t>When </a:t>
            </a:r>
            <a:r>
              <a:rPr lang="en-US" sz="2600" dirty="0" smtClean="0">
                <a:solidFill>
                  <a:srgbClr val="003366"/>
                </a:solidFill>
                <a:latin typeface="Times New Roman" panose="02020603050405020304" pitchFamily="18" charset="0"/>
                <a:cs typeface="Times New Roman" panose="02020603050405020304" pitchFamily="18" charset="0"/>
              </a:rPr>
              <a:t>Banks Merge</a:t>
            </a:r>
          </a:p>
          <a:p>
            <a:pPr marL="0" indent="0">
              <a:buNone/>
            </a:pPr>
            <a:endParaRPr lang="en-US" sz="2600" dirty="0" smtClean="0">
              <a:solidFill>
                <a:srgbClr val="003366"/>
              </a:solidFill>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2200" b="0" dirty="0" smtClean="0">
                <a:latin typeface="Times New Roman" panose="02020603050405020304" pitchFamily="18" charset="0"/>
                <a:cs typeface="Times New Roman" panose="02020603050405020304" pitchFamily="18" charset="0"/>
              </a:rPr>
              <a:t>Basic </a:t>
            </a:r>
            <a:r>
              <a:rPr lang="en-US" sz="2200" b="0" dirty="0">
                <a:latin typeface="Times New Roman" panose="02020603050405020304" pitchFamily="18" charset="0"/>
                <a:cs typeface="Times New Roman" panose="02020603050405020304" pitchFamily="18" charset="0"/>
              </a:rPr>
              <a:t>rule </a:t>
            </a:r>
            <a:r>
              <a:rPr lang="en-US" sz="2200" b="0" dirty="0">
                <a:solidFill>
                  <a:prstClr val="black"/>
                </a:solidFill>
                <a:latin typeface="Times New Roman" panose="02020603050405020304" pitchFamily="18" charset="0"/>
                <a:cs typeface="Times New Roman" panose="02020603050405020304" pitchFamily="18" charset="0"/>
              </a:rPr>
              <a:t>–</a:t>
            </a:r>
            <a:r>
              <a:rPr lang="en-US" sz="2200" b="0" dirty="0">
                <a:latin typeface="Times New Roman" panose="02020603050405020304" pitchFamily="18" charset="0"/>
                <a:cs typeface="Times New Roman" panose="02020603050405020304" pitchFamily="18" charset="0"/>
              </a:rPr>
              <a:t> There is separate deposit insurance coverage (i.e., for deposits at each </a:t>
            </a:r>
            <a:r>
              <a:rPr lang="en-US" sz="2200" b="0" dirty="0" smtClean="0">
                <a:latin typeface="Times New Roman" panose="02020603050405020304" pitchFamily="18" charset="0"/>
                <a:cs typeface="Times New Roman" panose="02020603050405020304" pitchFamily="18" charset="0"/>
              </a:rPr>
              <a:t>bank) </a:t>
            </a:r>
            <a:r>
              <a:rPr lang="en-US" sz="2200" b="0" dirty="0">
                <a:latin typeface="Times New Roman" panose="02020603050405020304" pitchFamily="18" charset="0"/>
                <a:cs typeface="Times New Roman" panose="02020603050405020304" pitchFamily="18" charset="0"/>
              </a:rPr>
              <a:t>for up to six months (after the effective date of the merger) if a depositor </a:t>
            </a:r>
            <a:r>
              <a:rPr lang="en-US" sz="2200" b="0" dirty="0" smtClean="0">
                <a:latin typeface="Times New Roman" panose="02020603050405020304" pitchFamily="18" charset="0"/>
                <a:cs typeface="Times New Roman" panose="02020603050405020304" pitchFamily="18" charset="0"/>
              </a:rPr>
              <a:t>has </a:t>
            </a:r>
            <a:r>
              <a:rPr lang="en-US" sz="2200" b="0" dirty="0">
                <a:latin typeface="Times New Roman" panose="02020603050405020304" pitchFamily="18" charset="0"/>
                <a:cs typeface="Times New Roman" panose="02020603050405020304" pitchFamily="18" charset="0"/>
              </a:rPr>
              <a:t>funds in two b</a:t>
            </a:r>
            <a:r>
              <a:rPr lang="en-US" sz="2200" b="0" dirty="0" smtClean="0">
                <a:latin typeface="Times New Roman" panose="02020603050405020304" pitchFamily="18" charset="0"/>
                <a:cs typeface="Times New Roman" panose="02020603050405020304" pitchFamily="18" charset="0"/>
              </a:rPr>
              <a:t>anks </a:t>
            </a:r>
            <a:r>
              <a:rPr lang="en-US" sz="2200" b="0" dirty="0">
                <a:latin typeface="Times New Roman" panose="02020603050405020304" pitchFamily="18" charset="0"/>
                <a:cs typeface="Times New Roman" panose="02020603050405020304" pitchFamily="18" charset="0"/>
              </a:rPr>
              <a:t>that merged</a:t>
            </a:r>
            <a:r>
              <a:rPr lang="en-US" sz="2200" b="0" dirty="0" smtClean="0">
                <a:latin typeface="Times New Roman" panose="02020603050405020304" pitchFamily="18" charset="0"/>
                <a:cs typeface="Times New Roman" panose="02020603050405020304" pitchFamily="18" charset="0"/>
              </a:rPr>
              <a:t>.</a:t>
            </a:r>
          </a:p>
          <a:p>
            <a:pPr marL="1960" lvl="0" indent="-342900">
              <a:spcBef>
                <a:spcPts val="0"/>
              </a:spcBef>
              <a:buClr>
                <a:srgbClr val="FFCC00"/>
              </a:buClr>
              <a:buFont typeface="Wingdings" panose="05000000000000000000" pitchFamily="2" charset="2"/>
              <a:buChar char="q"/>
            </a:pPr>
            <a:endParaRPr lang="en-US" sz="2200" b="0" dirty="0" smtClean="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2200" b="0" dirty="0" smtClean="0">
                <a:latin typeface="Times New Roman" panose="02020603050405020304" pitchFamily="18" charset="0"/>
                <a:cs typeface="Times New Roman" panose="02020603050405020304" pitchFamily="18" charset="0"/>
              </a:rPr>
              <a:t>Special </a:t>
            </a:r>
            <a:r>
              <a:rPr lang="en-US" sz="2200" b="0" dirty="0">
                <a:latin typeface="Times New Roman" panose="02020603050405020304" pitchFamily="18" charset="0"/>
                <a:cs typeface="Times New Roman" panose="02020603050405020304" pitchFamily="18" charset="0"/>
              </a:rPr>
              <a:t>exception for time deposits – For time deposits (i.e</a:t>
            </a:r>
            <a:r>
              <a:rPr lang="en-US" sz="2200" b="0" dirty="0" smtClean="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CDs) issued by the assumed b</a:t>
            </a:r>
            <a:r>
              <a:rPr lang="en-US" sz="2200" b="0" dirty="0" smtClean="0">
                <a:latin typeface="Times New Roman" panose="02020603050405020304" pitchFamily="18" charset="0"/>
                <a:cs typeface="Times New Roman" panose="02020603050405020304" pitchFamily="18" charset="0"/>
              </a:rPr>
              <a:t>ank, </a:t>
            </a:r>
            <a:r>
              <a:rPr lang="en-US" sz="2200" b="0" dirty="0">
                <a:latin typeface="Times New Roman" panose="02020603050405020304" pitchFamily="18" charset="0"/>
                <a:cs typeface="Times New Roman" panose="02020603050405020304" pitchFamily="18" charset="0"/>
              </a:rPr>
              <a:t>separate deposit insurance coverage will continue for the greater of either six months or the first maturity date of the time deposit. </a:t>
            </a:r>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17</a:t>
            </a:fld>
            <a:endParaRPr lang="en-US" b="1" dirty="0">
              <a:solidFill>
                <a:srgbClr val="002060"/>
              </a:solidFill>
            </a:endParaRPr>
          </a:p>
        </p:txBody>
      </p:sp>
      <p:sp>
        <p:nvSpPr>
          <p:cNvPr id="3" name="Rectangle 2"/>
          <p:cNvSpPr/>
          <p:nvPr>
            <p:custDataLst>
              <p:tags r:id="rId4"/>
            </p:custDataLst>
          </p:nvPr>
        </p:nvSpPr>
        <p:spPr>
          <a:xfrm>
            <a:off x="476725" y="4623138"/>
            <a:ext cx="8978035" cy="1877437"/>
          </a:xfrm>
          <a:prstGeom prst="rect">
            <a:avLst/>
          </a:prstGeom>
        </p:spPr>
        <p:txBody>
          <a:bodyPr wrap="square">
            <a:spAutoFit/>
          </a:bodyPr>
          <a:lstStyle/>
          <a:p>
            <a:pPr marL="738704" lvl="1" indent="-284117">
              <a:spcBef>
                <a:spcPct val="40000"/>
              </a:spcBef>
              <a:buClr>
                <a:srgbClr val="FFCC00"/>
              </a:buClr>
              <a:buSzPct val="120000"/>
              <a:buFont typeface="Wingdings" panose="05000000000000000000" pitchFamily="2" charset="2"/>
              <a:buChar char="Ø"/>
            </a:pPr>
            <a:r>
              <a:rPr lang="en-US" sz="2000" kern="0" dirty="0">
                <a:solidFill>
                  <a:srgbClr val="FF0000"/>
                </a:solidFill>
                <a:cs typeface="Times New Roman" panose="02020603050405020304" pitchFamily="18" charset="0"/>
              </a:rPr>
              <a:t>For </a:t>
            </a:r>
            <a:r>
              <a:rPr lang="en-US" sz="2000" kern="0" dirty="0" smtClean="0">
                <a:solidFill>
                  <a:srgbClr val="FF0000"/>
                </a:solidFill>
                <a:cs typeface="Times New Roman" panose="02020603050405020304" pitchFamily="18" charset="0"/>
              </a:rPr>
              <a:t>additional information on mergers, please </a:t>
            </a:r>
            <a:r>
              <a:rPr lang="en-US" sz="2000" kern="0" dirty="0">
                <a:solidFill>
                  <a:srgbClr val="FF0000"/>
                </a:solidFill>
                <a:cs typeface="Times New Roman" panose="02020603050405020304" pitchFamily="18" charset="0"/>
              </a:rPr>
              <a:t>call the FDIC at 1-877-275-3342 or </a:t>
            </a:r>
            <a:r>
              <a:rPr lang="en-US" sz="2000" kern="0" dirty="0" smtClean="0">
                <a:solidFill>
                  <a:srgbClr val="FF0000"/>
                </a:solidFill>
                <a:cs typeface="Times New Roman" panose="02020603050405020304" pitchFamily="18" charset="0"/>
              </a:rPr>
              <a:t>view </a:t>
            </a:r>
            <a:r>
              <a:rPr lang="en-US" sz="2000" kern="0" dirty="0">
                <a:solidFill>
                  <a:srgbClr val="FF0000"/>
                </a:solidFill>
                <a:cs typeface="Times New Roman" panose="02020603050405020304" pitchFamily="18" charset="0"/>
              </a:rPr>
              <a:t>the FDIC’s Seminar on </a:t>
            </a:r>
            <a:r>
              <a:rPr lang="en-US" sz="2000" kern="0" dirty="0" smtClean="0">
                <a:solidFill>
                  <a:srgbClr val="FF0000"/>
                </a:solidFill>
                <a:cs typeface="Times New Roman" panose="02020603050405020304" pitchFamily="18" charset="0"/>
              </a:rPr>
              <a:t>Advanced Topics in Deposit Insurance Coverage at </a:t>
            </a:r>
            <a:r>
              <a:rPr lang="en-US" sz="2000" kern="0" dirty="0">
                <a:solidFill>
                  <a:srgbClr val="FF0000"/>
                </a:solidFill>
                <a:cs typeface="Times New Roman" panose="02020603050405020304" pitchFamily="18" charset="0"/>
              </a:rPr>
              <a:t>the following link</a:t>
            </a:r>
            <a:r>
              <a:rPr lang="en-US" sz="2000" kern="0" dirty="0" smtClean="0">
                <a:solidFill>
                  <a:srgbClr val="FF0000"/>
                </a:solidFill>
                <a:cs typeface="Times New Roman" panose="02020603050405020304" pitchFamily="18" charset="0"/>
              </a:rPr>
              <a:t>: </a:t>
            </a:r>
            <a:r>
              <a:rPr lang="en-US" sz="2000" dirty="0">
                <a:hlinkClick r:id="rId7"/>
              </a:rPr>
              <a:t>https://</a:t>
            </a:r>
            <a:r>
              <a:rPr lang="en-US" sz="2000" dirty="0" smtClean="0">
                <a:hlinkClick r:id="rId7"/>
              </a:rPr>
              <a:t>youtu.be/X3Vr7EfOG9w</a:t>
            </a:r>
            <a:endParaRPr lang="en-US" sz="2000" dirty="0" smtClean="0"/>
          </a:p>
          <a:p>
            <a:pPr marL="738704" lvl="1" indent="-284117">
              <a:spcBef>
                <a:spcPct val="40000"/>
              </a:spcBef>
              <a:buClr>
                <a:srgbClr val="FFCC00"/>
              </a:buClr>
              <a:buSzPct val="120000"/>
              <a:buFont typeface="Wingdings" panose="05000000000000000000" pitchFamily="2" charset="2"/>
              <a:buChar char="Ø"/>
            </a:pPr>
            <a:endParaRPr lang="en-US" sz="2000" dirty="0"/>
          </a:p>
          <a:p>
            <a:pPr marL="738704" lvl="1" indent="-284117">
              <a:spcBef>
                <a:spcPct val="40000"/>
              </a:spcBef>
              <a:buClr>
                <a:srgbClr val="FFCC00"/>
              </a:buClr>
              <a:buSzPct val="120000"/>
              <a:buFont typeface="Wingdings" panose="05000000000000000000" pitchFamily="2" charset="2"/>
              <a:buChar char="Ø"/>
            </a:pPr>
            <a:endParaRPr lang="en-US" sz="2000" kern="0" dirty="0">
              <a:solidFill>
                <a:srgbClr val="00B0F0"/>
              </a:solidFill>
              <a:cs typeface="Times New Roman" panose="02020603050405020304" pitchFamily="18" charset="0"/>
            </a:endParaRPr>
          </a:p>
        </p:txBody>
      </p:sp>
    </p:spTree>
    <p:extLst>
      <p:ext uri="{BB962C8B-B14F-4D97-AF65-F5344CB8AC3E}">
        <p14:creationId xmlns:p14="http://schemas.microsoft.com/office/powerpoint/2010/main" val="187903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box"/>
          <p:cNvGrpSpPr/>
          <p:nvPr/>
        </p:nvGrpSpPr>
        <p:grpSpPr>
          <a:xfrm>
            <a:off x="442119" y="2633228"/>
            <a:ext cx="2269191" cy="2167372"/>
            <a:chOff x="0" y="822118"/>
            <a:chExt cx="2269191" cy="2167372"/>
          </a:xfrm>
        </p:grpSpPr>
        <p:sp>
          <p:nvSpPr>
            <p:cNvPr id="5" name="Rounded Rectangle 4"/>
            <p:cNvSpPr/>
            <p:nvPr/>
          </p:nvSpPr>
          <p:spPr>
            <a:xfrm>
              <a:off x="0" y="822118"/>
              <a:ext cx="2269191" cy="2167372"/>
            </a:xfrm>
            <a:prstGeom prst="roundRect">
              <a:avLst>
                <a:gd name="adj" fmla="val 10000"/>
              </a:avLst>
            </a:prstGeom>
            <a:ln>
              <a:solidFill>
                <a:srgbClr val="CC99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0" y="822118"/>
              <a:ext cx="2269191" cy="650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1244600" rtl="0">
                <a:lnSpc>
                  <a:spcPct val="90000"/>
                </a:lnSpc>
                <a:spcBef>
                  <a:spcPct val="0"/>
                </a:spcBef>
                <a:spcAft>
                  <a:spcPct val="35000"/>
                </a:spcAft>
              </a:pPr>
              <a:r>
                <a:rPr lang="en-US" sz="2800" b="1" kern="1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p>
            <a:p>
              <a:pPr lvl="0" algn="ctr" defTabSz="1244600" rtl="0">
                <a:lnSpc>
                  <a:spcPct val="90000"/>
                </a:lnSpc>
                <a:spcBef>
                  <a:spcPct val="0"/>
                </a:spcBef>
                <a:spcAft>
                  <a:spcPct val="35000"/>
                </a:spcAft>
              </a:pPr>
              <a:endParaRPr lang="en-US" sz="2800" b="1" kern="1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lvl="0" algn="ctr" defTabSz="1244600" rtl="0">
                <a:lnSpc>
                  <a:spcPct val="90000"/>
                </a:lnSpc>
                <a:spcBef>
                  <a:spcPct val="0"/>
                </a:spcBef>
                <a:spcAft>
                  <a:spcPct val="35000"/>
                </a:spcAft>
              </a:pPr>
              <a:endParaRPr lang="en-US" sz="2800" b="1" kern="1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lvl="0" algn="ctr" defTabSz="1244600" rtl="0">
                <a:lnSpc>
                  <a:spcPct val="90000"/>
                </a:lnSpc>
                <a:spcBef>
                  <a:spcPct val="0"/>
                </a:spcBef>
                <a:spcAft>
                  <a:spcPct val="35000"/>
                </a:spcAft>
              </a:pPr>
              <a:r>
                <a:rPr lang="en-US" sz="2400" b="1" kern="1200" dirty="0" smtClean="0">
                  <a:ln w="11430"/>
                  <a:solidFill>
                    <a:srgbClr val="003366"/>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Coverage When A Bank Fails</a:t>
              </a:r>
              <a:endParaRPr lang="en-US" sz="2400" b="1" kern="1200" dirty="0">
                <a:ln w="11430"/>
                <a:solidFill>
                  <a:srgbClr val="003366"/>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pSp>
      <p:grpSp>
        <p:nvGrpSpPr>
          <p:cNvPr id="7" name="Group 6" descr="box"/>
          <p:cNvGrpSpPr/>
          <p:nvPr/>
        </p:nvGrpSpPr>
        <p:grpSpPr>
          <a:xfrm>
            <a:off x="3337719" y="1447800"/>
            <a:ext cx="6182249" cy="4409440"/>
            <a:chOff x="2623705" y="0"/>
            <a:chExt cx="6182249" cy="4409440"/>
          </a:xfrm>
        </p:grpSpPr>
        <p:sp>
          <p:nvSpPr>
            <p:cNvPr id="8" name="Rounded Rectangle 7"/>
            <p:cNvSpPr/>
            <p:nvPr/>
          </p:nvSpPr>
          <p:spPr>
            <a:xfrm>
              <a:off x="2623705" y="0"/>
              <a:ext cx="6182249" cy="4409440"/>
            </a:xfrm>
            <a:prstGeom prst="roundRect">
              <a:avLst>
                <a:gd name="adj" fmla="val 10000"/>
              </a:avLst>
            </a:prstGeom>
            <a:ln>
              <a:solidFill>
                <a:srgbClr val="CC99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623705" y="0"/>
              <a:ext cx="6182249" cy="13228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rtl="0">
                <a:lnSpc>
                  <a:spcPct val="90000"/>
                </a:lnSpc>
                <a:spcBef>
                  <a:spcPct val="0"/>
                </a:spcBef>
                <a:spcAft>
                  <a:spcPct val="35000"/>
                </a:spcAft>
              </a:pPr>
              <a:r>
                <a:rPr lang="en-US" sz="2200" b="1" kern="1200" dirty="0" smtClean="0">
                  <a:ln w="11430"/>
                  <a:solidFill>
                    <a:srgbClr val="003366"/>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FDIC pays depositors “as soon as possible.”</a:t>
              </a:r>
              <a:endParaRPr lang="en-US" sz="2200" b="1" kern="1200" dirty="0">
                <a:ln w="11430"/>
                <a:solidFill>
                  <a:srgbClr val="003366"/>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pSp>
      <p:grpSp>
        <p:nvGrpSpPr>
          <p:cNvPr id="10" name="Group 9" descr="box"/>
          <p:cNvGrpSpPr/>
          <p:nvPr/>
        </p:nvGrpSpPr>
        <p:grpSpPr>
          <a:xfrm>
            <a:off x="3857142" y="2590800"/>
            <a:ext cx="5174018" cy="641480"/>
            <a:chOff x="3124060" y="1153174"/>
            <a:chExt cx="5174018" cy="641480"/>
          </a:xfrm>
        </p:grpSpPr>
        <p:sp>
          <p:nvSpPr>
            <p:cNvPr id="20" name="Rounded Rectangle 19"/>
            <p:cNvSpPr/>
            <p:nvPr/>
          </p:nvSpPr>
          <p:spPr>
            <a:xfrm>
              <a:off x="3124060" y="1153174"/>
              <a:ext cx="5174018" cy="64148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3142848" y="1153174"/>
              <a:ext cx="5136442" cy="6039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36195" rIns="48260" bIns="36195" numCol="1" spcCol="1270" anchor="ctr" anchorCtr="0">
              <a:noAutofit/>
            </a:bodyPr>
            <a:lstStyle/>
            <a:p>
              <a:pPr lvl="0" algn="l" defTabSz="844550" rtl="0">
                <a:lnSpc>
                  <a:spcPct val="90000"/>
                </a:lnSpc>
                <a:spcBef>
                  <a:spcPct val="0"/>
                </a:spcBef>
                <a:spcAft>
                  <a:spcPct val="35000"/>
                </a:spcAft>
              </a:pPr>
              <a:r>
                <a:rPr lang="en-US" sz="1900" kern="1200" dirty="0" smtClean="0">
                  <a:solidFill>
                    <a:srgbClr val="003366"/>
                  </a:solidFill>
                  <a:latin typeface="Times New Roman" panose="02020603050405020304" pitchFamily="18" charset="0"/>
                  <a:cs typeface="Times New Roman" panose="02020603050405020304" pitchFamily="18" charset="0"/>
                </a:rPr>
                <a:t>FDIC’s goal is to make deposit insurance payments within two business days after a bank’s failure.</a:t>
              </a:r>
              <a:endParaRPr lang="en-US" sz="1900" kern="1200" dirty="0">
                <a:solidFill>
                  <a:srgbClr val="003366"/>
                </a:solidFill>
                <a:latin typeface="Times New Roman" panose="02020603050405020304" pitchFamily="18" charset="0"/>
                <a:cs typeface="Times New Roman" panose="02020603050405020304" pitchFamily="18" charset="0"/>
              </a:endParaRPr>
            </a:p>
          </p:txBody>
        </p:sp>
      </p:grpSp>
      <p:grpSp>
        <p:nvGrpSpPr>
          <p:cNvPr id="11" name="Group 10" descr="box"/>
          <p:cNvGrpSpPr/>
          <p:nvPr/>
        </p:nvGrpSpPr>
        <p:grpSpPr>
          <a:xfrm>
            <a:off x="3857123" y="3286745"/>
            <a:ext cx="5182642" cy="785053"/>
            <a:chOff x="3124041" y="1849119"/>
            <a:chExt cx="5182642" cy="785053"/>
          </a:xfrm>
        </p:grpSpPr>
        <p:sp>
          <p:nvSpPr>
            <p:cNvPr id="18" name="Rounded Rectangle 17"/>
            <p:cNvSpPr/>
            <p:nvPr/>
          </p:nvSpPr>
          <p:spPr>
            <a:xfrm>
              <a:off x="3124041" y="1849119"/>
              <a:ext cx="5182642" cy="78505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6"/>
            <p:cNvSpPr/>
            <p:nvPr/>
          </p:nvSpPr>
          <p:spPr>
            <a:xfrm>
              <a:off x="3147034" y="1872112"/>
              <a:ext cx="5136656" cy="7390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3366"/>
                  </a:solidFill>
                  <a:latin typeface="Times New Roman" panose="02020603050405020304" pitchFamily="18" charset="0"/>
                  <a:cs typeface="Times New Roman" panose="02020603050405020304" pitchFamily="18" charset="0"/>
                </a:rPr>
                <a:t>Processing brokered deposits may take longer since the broker needs to supply the FDIC with information about each depositor.</a:t>
              </a:r>
              <a:endParaRPr lang="en-US" sz="1800" kern="1200" dirty="0">
                <a:solidFill>
                  <a:srgbClr val="003366"/>
                </a:solidFill>
                <a:latin typeface="Times New Roman" panose="02020603050405020304" pitchFamily="18" charset="0"/>
                <a:cs typeface="Times New Roman" panose="02020603050405020304" pitchFamily="18" charset="0"/>
              </a:endParaRPr>
            </a:p>
          </p:txBody>
        </p:sp>
      </p:grpSp>
      <p:grpSp>
        <p:nvGrpSpPr>
          <p:cNvPr id="12" name="Group 11" descr="box"/>
          <p:cNvGrpSpPr/>
          <p:nvPr/>
        </p:nvGrpSpPr>
        <p:grpSpPr>
          <a:xfrm>
            <a:off x="3857142" y="4154336"/>
            <a:ext cx="5174018" cy="682899"/>
            <a:chOff x="3124060" y="2716710"/>
            <a:chExt cx="5174018" cy="682899"/>
          </a:xfrm>
        </p:grpSpPr>
        <p:sp>
          <p:nvSpPr>
            <p:cNvPr id="16" name="Rounded Rectangle 15"/>
            <p:cNvSpPr/>
            <p:nvPr/>
          </p:nvSpPr>
          <p:spPr>
            <a:xfrm>
              <a:off x="3124060" y="2716710"/>
              <a:ext cx="5174018" cy="68289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144061" y="2736711"/>
              <a:ext cx="5134016" cy="642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3366"/>
                  </a:solidFill>
                  <a:latin typeface="Times New Roman" panose="02020603050405020304" pitchFamily="18" charset="0"/>
                  <a:cs typeface="Times New Roman" panose="02020603050405020304" pitchFamily="18" charset="0"/>
                </a:rPr>
                <a:t>FDIC pays 100 cents on the dollar for </a:t>
              </a:r>
              <a:r>
                <a:rPr lang="en-US" sz="1800" b="1" kern="1200" dirty="0" smtClean="0">
                  <a:solidFill>
                    <a:srgbClr val="003366"/>
                  </a:solidFill>
                  <a:latin typeface="Times New Roman" panose="02020603050405020304" pitchFamily="18" charset="0"/>
                  <a:cs typeface="Times New Roman" panose="02020603050405020304" pitchFamily="18" charset="0"/>
                </a:rPr>
                <a:t>all insured deposits.</a:t>
              </a:r>
              <a:endParaRPr lang="en-US" sz="1800" kern="1200" dirty="0">
                <a:solidFill>
                  <a:srgbClr val="003366"/>
                </a:solidFill>
                <a:latin typeface="Times New Roman" panose="02020603050405020304" pitchFamily="18" charset="0"/>
                <a:cs typeface="Times New Roman" panose="02020603050405020304" pitchFamily="18" charset="0"/>
              </a:endParaRPr>
            </a:p>
          </p:txBody>
        </p:sp>
      </p:grpSp>
      <p:grpSp>
        <p:nvGrpSpPr>
          <p:cNvPr id="13" name="Group 12" descr="box"/>
          <p:cNvGrpSpPr/>
          <p:nvPr/>
        </p:nvGrpSpPr>
        <p:grpSpPr>
          <a:xfrm>
            <a:off x="3857123" y="4922507"/>
            <a:ext cx="5195596" cy="607604"/>
            <a:chOff x="3124041" y="3484881"/>
            <a:chExt cx="5195596" cy="607604"/>
          </a:xfrm>
        </p:grpSpPr>
        <p:sp>
          <p:nvSpPr>
            <p:cNvPr id="14" name="Rounded Rectangle 13"/>
            <p:cNvSpPr/>
            <p:nvPr/>
          </p:nvSpPr>
          <p:spPr>
            <a:xfrm>
              <a:off x="3124041" y="3484881"/>
              <a:ext cx="5195596" cy="60760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10"/>
            <p:cNvSpPr/>
            <p:nvPr/>
          </p:nvSpPr>
          <p:spPr>
            <a:xfrm>
              <a:off x="3141837" y="3502677"/>
              <a:ext cx="5160004" cy="572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3366"/>
                  </a:solidFill>
                  <a:latin typeface="Times New Roman" panose="02020603050405020304" pitchFamily="18" charset="0"/>
                  <a:cs typeface="Times New Roman" panose="02020603050405020304" pitchFamily="18" charset="0"/>
                </a:rPr>
                <a:t>Depositors with uninsured deposits may recover a portion of their uninsured funds.</a:t>
              </a:r>
              <a:endParaRPr lang="en-US" sz="1800" kern="1200" dirty="0">
                <a:solidFill>
                  <a:srgbClr val="003366"/>
                </a:solidFill>
                <a:latin typeface="Times New Roman" panose="02020603050405020304" pitchFamily="18" charset="0"/>
                <a:cs typeface="Times New Roman" panose="02020603050405020304" pitchFamily="18" charset="0"/>
              </a:endParaRPr>
            </a:p>
          </p:txBody>
        </p:sp>
      </p:grpSp>
      <p:cxnSp>
        <p:nvCxnSpPr>
          <p:cNvPr id="22" name="Straight Arrow Connector 21" descr="arrow"/>
          <p:cNvCxnSpPr/>
          <p:nvPr/>
        </p:nvCxnSpPr>
        <p:spPr>
          <a:xfrm>
            <a:off x="2891389" y="4551680"/>
            <a:ext cx="3291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descr="arrow"/>
          <p:cNvCxnSpPr/>
          <p:nvPr/>
        </p:nvCxnSpPr>
        <p:spPr>
          <a:xfrm>
            <a:off x="2891399" y="3698240"/>
            <a:ext cx="33540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descr="arrow"/>
          <p:cNvCxnSpPr/>
          <p:nvPr/>
        </p:nvCxnSpPr>
        <p:spPr>
          <a:xfrm>
            <a:off x="2891389" y="2915920"/>
            <a:ext cx="3291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descr="arrow"/>
          <p:cNvCxnSpPr/>
          <p:nvPr/>
        </p:nvCxnSpPr>
        <p:spPr>
          <a:xfrm>
            <a:off x="2880519" y="5334000"/>
            <a:ext cx="3291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custDataLst>
              <p:tags r:id="rId1"/>
            </p:custDataLst>
          </p:nvPr>
        </p:nvSpPr>
        <p:spPr>
          <a:xfrm>
            <a:off x="319947" y="2286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sp>
        <p:nvSpPr>
          <p:cNvPr id="27" name="Slide Number Placeholder 2"/>
          <p:cNvSpPr txBox="1">
            <a:spLocks/>
          </p:cNvSpPr>
          <p:nvPr>
            <p:custDataLst>
              <p:tags r:id="rId2"/>
            </p:custDataLst>
          </p:nvPr>
        </p:nvSpPr>
        <p:spPr>
          <a:xfrm>
            <a:off x="97265" y="6019800"/>
            <a:ext cx="576089" cy="228176"/>
          </a:xfrm>
          <a:prstGeom prst="rect">
            <a:avLst/>
          </a:prstGeom>
        </p:spPr>
        <p:txBody>
          <a:bodyPr lIns="90918" tIns="45459" rIns="90918" bIns="45459">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2060"/>
                </a:solidFill>
              </a:rPr>
              <a:pPr>
                <a:defRPr/>
              </a:pPr>
              <a:t>18</a:t>
            </a:fld>
            <a:endParaRPr lang="en-US" b="1" dirty="0">
              <a:solidFill>
                <a:srgbClr val="002060"/>
              </a:solidFill>
            </a:endParaRPr>
          </a:p>
        </p:txBody>
      </p:sp>
    </p:spTree>
    <p:extLst>
      <p:ext uri="{BB962C8B-B14F-4D97-AF65-F5344CB8AC3E}">
        <p14:creationId xmlns:p14="http://schemas.microsoft.com/office/powerpoint/2010/main" val="779598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286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sp>
        <p:nvSpPr>
          <p:cNvPr id="4" name="Slide Number Placeholder 4"/>
          <p:cNvSpPr txBox="1">
            <a:spLocks/>
          </p:cNvSpPr>
          <p:nvPr>
            <p:custDataLst>
              <p:tags r:id="rId2"/>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19</a:t>
            </a:fld>
            <a:endParaRPr lang="en-US" b="1" dirty="0">
              <a:solidFill>
                <a:srgbClr val="002060"/>
              </a:solidFill>
            </a:endParaRPr>
          </a:p>
        </p:txBody>
      </p:sp>
      <p:grpSp>
        <p:nvGrpSpPr>
          <p:cNvPr id="6" name="Group 5" descr="box"/>
          <p:cNvGrpSpPr/>
          <p:nvPr/>
        </p:nvGrpSpPr>
        <p:grpSpPr>
          <a:xfrm>
            <a:off x="205891" y="2293374"/>
            <a:ext cx="1455428" cy="2357311"/>
            <a:chOff x="239342" y="0"/>
            <a:chExt cx="1455428" cy="2357311"/>
          </a:xfrm>
        </p:grpSpPr>
        <p:sp>
          <p:nvSpPr>
            <p:cNvPr id="7" name="Rounded Rectangle 6"/>
            <p:cNvSpPr/>
            <p:nvPr/>
          </p:nvSpPr>
          <p:spPr>
            <a:xfrm>
              <a:off x="239342" y="0"/>
              <a:ext cx="1455428" cy="2357311"/>
            </a:xfrm>
            <a:prstGeom prst="roundRect">
              <a:avLst>
                <a:gd name="adj" fmla="val 10000"/>
              </a:avLst>
            </a:prstGeom>
            <a:solidFill>
              <a:srgbClr val="FFCC66"/>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Rounded Rectangle 4"/>
            <p:cNvSpPr/>
            <p:nvPr/>
          </p:nvSpPr>
          <p:spPr>
            <a:xfrm>
              <a:off x="281970" y="42628"/>
              <a:ext cx="1370172" cy="2272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3366"/>
                  </a:solidFill>
                  <a:latin typeface="Times New Roman" panose="02020603050405020304" pitchFamily="18" charset="0"/>
                  <a:cs typeface="Times New Roman" panose="02020603050405020304" pitchFamily="18" charset="0"/>
                </a:rPr>
                <a:t>Deposit Account Records</a:t>
              </a:r>
              <a:endParaRPr lang="en-US" sz="2000" kern="1200" dirty="0">
                <a:solidFill>
                  <a:srgbClr val="003366"/>
                </a:solidFill>
                <a:latin typeface="Times New Roman" panose="02020603050405020304" pitchFamily="18" charset="0"/>
                <a:cs typeface="Times New Roman" panose="02020603050405020304" pitchFamily="18" charset="0"/>
              </a:endParaRPr>
            </a:p>
          </p:txBody>
        </p:sp>
      </p:grpSp>
      <p:grpSp>
        <p:nvGrpSpPr>
          <p:cNvPr id="9" name="Group 8" descr="box"/>
          <p:cNvGrpSpPr/>
          <p:nvPr/>
        </p:nvGrpSpPr>
        <p:grpSpPr>
          <a:xfrm>
            <a:off x="1889919" y="2976779"/>
            <a:ext cx="435662" cy="652729"/>
            <a:chOff x="1871573" y="938271"/>
            <a:chExt cx="435662" cy="652729"/>
          </a:xfrm>
        </p:grpSpPr>
        <p:sp>
          <p:nvSpPr>
            <p:cNvPr id="10" name="Right Arrow 9"/>
            <p:cNvSpPr/>
            <p:nvPr/>
          </p:nvSpPr>
          <p:spPr>
            <a:xfrm>
              <a:off x="1871573" y="938271"/>
              <a:ext cx="435662" cy="652729"/>
            </a:xfrm>
            <a:prstGeom prst="rightArrow">
              <a:avLst>
                <a:gd name="adj1" fmla="val 60000"/>
                <a:gd name="adj2" fmla="val 50000"/>
              </a:avLst>
            </a:prstGeom>
            <a:solidFill>
              <a:srgbClr val="003366"/>
            </a:solidFill>
          </p:spPr>
          <p:style>
            <a:lnRef idx="0">
              <a:schemeClr val="accent1">
                <a:tint val="60000"/>
                <a:hueOff val="0"/>
                <a:satOff val="0"/>
                <a:lumOff val="0"/>
                <a:alphaOff val="0"/>
              </a:schemeClr>
            </a:lnRef>
            <a:fillRef idx="3">
              <a:scrgbClr r="0" g="0" b="0"/>
            </a:fillRef>
            <a:effectRef idx="3">
              <a:schemeClr val="accent1">
                <a:tint val="60000"/>
                <a:hueOff val="0"/>
                <a:satOff val="0"/>
                <a:lumOff val="0"/>
                <a:alphaOff val="0"/>
              </a:schemeClr>
            </a:effectRef>
            <a:fontRef idx="minor">
              <a:schemeClr val="lt1"/>
            </a:fontRef>
          </p:style>
        </p:sp>
        <p:sp>
          <p:nvSpPr>
            <p:cNvPr id="11" name="Right Arrow 4"/>
            <p:cNvSpPr/>
            <p:nvPr/>
          </p:nvSpPr>
          <p:spPr>
            <a:xfrm rot="316082">
              <a:off x="1871849" y="1062817"/>
              <a:ext cx="304963" cy="391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dirty="0"/>
            </a:p>
          </p:txBody>
        </p:sp>
      </p:grpSp>
      <p:grpSp>
        <p:nvGrpSpPr>
          <p:cNvPr id="12" name="Group 11" descr="box"/>
          <p:cNvGrpSpPr/>
          <p:nvPr/>
        </p:nvGrpSpPr>
        <p:grpSpPr>
          <a:xfrm>
            <a:off x="2499519" y="1905000"/>
            <a:ext cx="2799393" cy="3048000"/>
            <a:chOff x="2513304" y="-71230"/>
            <a:chExt cx="2799393" cy="3048000"/>
          </a:xfrm>
        </p:grpSpPr>
        <p:sp>
          <p:nvSpPr>
            <p:cNvPr id="13" name="Rounded Rectangle 12"/>
            <p:cNvSpPr/>
            <p:nvPr/>
          </p:nvSpPr>
          <p:spPr>
            <a:xfrm>
              <a:off x="2513304" y="0"/>
              <a:ext cx="2799393" cy="2900570"/>
            </a:xfrm>
            <a:prstGeom prst="roundRect">
              <a:avLst>
                <a:gd name="adj" fmla="val 10000"/>
              </a:avLst>
            </a:prstGeom>
            <a:solidFill>
              <a:srgbClr val="FFC0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ed Rectangle 4"/>
            <p:cNvSpPr/>
            <p:nvPr/>
          </p:nvSpPr>
          <p:spPr>
            <a:xfrm>
              <a:off x="2595295" y="-71230"/>
              <a:ext cx="2635411" cy="304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2000" b="1" kern="1200" dirty="0" smtClean="0">
                  <a:solidFill>
                    <a:srgbClr val="003366"/>
                  </a:solidFill>
                  <a:latin typeface="Times New Roman" panose="02020603050405020304" pitchFamily="18" charset="0"/>
                  <a:cs typeface="Times New Roman" panose="02020603050405020304" pitchFamily="18" charset="0"/>
                </a:rPr>
                <a:t>In the event of a bank failure, the FDIC relies on bank deposit account records to determine ownership.</a:t>
              </a:r>
              <a:endParaRPr lang="en-US" sz="2000" b="1" kern="1200" dirty="0">
                <a:solidFill>
                  <a:srgbClr val="003366"/>
                </a:solidFill>
                <a:latin typeface="Times New Roman" panose="02020603050405020304" pitchFamily="18" charset="0"/>
                <a:cs typeface="Times New Roman" panose="02020603050405020304" pitchFamily="18" charset="0"/>
              </a:endParaRPr>
            </a:p>
          </p:txBody>
        </p:sp>
      </p:grpSp>
      <p:grpSp>
        <p:nvGrpSpPr>
          <p:cNvPr id="18" name="Group 17" descr="box"/>
          <p:cNvGrpSpPr/>
          <p:nvPr/>
        </p:nvGrpSpPr>
        <p:grpSpPr>
          <a:xfrm>
            <a:off x="6157119" y="1295400"/>
            <a:ext cx="3505200" cy="4571999"/>
            <a:chOff x="6253017" y="-111979"/>
            <a:chExt cx="2849585" cy="4026875"/>
          </a:xfrm>
        </p:grpSpPr>
        <p:sp>
          <p:nvSpPr>
            <p:cNvPr id="19" name="Rounded Rectangle 18"/>
            <p:cNvSpPr/>
            <p:nvPr/>
          </p:nvSpPr>
          <p:spPr>
            <a:xfrm>
              <a:off x="6253017" y="0"/>
              <a:ext cx="2849585" cy="3780667"/>
            </a:xfrm>
            <a:prstGeom prst="roundRect">
              <a:avLst>
                <a:gd name="adj" fmla="val 10000"/>
              </a:avLst>
            </a:prstGeom>
            <a:solidFill>
              <a:srgbClr val="CC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0" name="Rounded Rectangle 4"/>
            <p:cNvSpPr/>
            <p:nvPr/>
          </p:nvSpPr>
          <p:spPr>
            <a:xfrm>
              <a:off x="6376912" y="-111979"/>
              <a:ext cx="2725690" cy="4026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endParaRPr lang="en-US" sz="500" b="1" kern="1200" dirty="0" smtClean="0">
                <a:solidFill>
                  <a:srgbClr val="003366"/>
                </a:solidFill>
                <a:latin typeface="Times New Roman" panose="02020603050405020304" pitchFamily="18" charset="0"/>
                <a:cs typeface="Times New Roman" panose="02020603050405020304" pitchFamily="18" charset="0"/>
              </a:endParaRPr>
            </a:p>
            <a:p>
              <a:pPr lvl="0" algn="l" defTabSz="711200" rtl="0">
                <a:lnSpc>
                  <a:spcPct val="90000"/>
                </a:lnSpc>
                <a:spcBef>
                  <a:spcPct val="0"/>
                </a:spcBef>
                <a:spcAft>
                  <a:spcPct val="35000"/>
                </a:spcAft>
              </a:pPr>
              <a:endParaRPr lang="en-US" sz="1600" b="1" kern="1200" dirty="0" smtClean="0">
                <a:solidFill>
                  <a:srgbClr val="003366"/>
                </a:solidFill>
                <a:latin typeface="Times New Roman" panose="02020603050405020304" pitchFamily="18" charset="0"/>
                <a:cs typeface="Times New Roman" panose="02020603050405020304" pitchFamily="18" charset="0"/>
              </a:endParaRPr>
            </a:p>
            <a:p>
              <a:pPr lvl="0" algn="l" defTabSz="711200" rtl="0">
                <a:lnSpc>
                  <a:spcPct val="90000"/>
                </a:lnSpc>
                <a:spcBef>
                  <a:spcPct val="0"/>
                </a:spcBef>
                <a:spcAft>
                  <a:spcPct val="35000"/>
                </a:spcAft>
              </a:pPr>
              <a:r>
                <a:rPr lang="en-US" sz="1700" b="1" kern="1200" dirty="0" smtClean="0">
                  <a:solidFill>
                    <a:srgbClr val="003366"/>
                  </a:solidFill>
                  <a:latin typeface="Times New Roman" panose="02020603050405020304" pitchFamily="18" charset="0"/>
                  <a:cs typeface="Times New Roman" panose="02020603050405020304" pitchFamily="18" charset="0"/>
                </a:rPr>
                <a:t>Examples of bank deposit account   records may include: </a:t>
              </a:r>
              <a:endParaRPr lang="en-US" sz="1700" b="1" kern="1200" dirty="0">
                <a:solidFill>
                  <a:srgbClr val="003366"/>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ts val="600"/>
                </a:spcBef>
                <a:spcAft>
                  <a:spcPts val="600"/>
                </a:spcAft>
                <a:buChar char="••"/>
              </a:pPr>
              <a:r>
                <a:rPr lang="en-US" sz="1700" b="1" kern="1200" dirty="0" smtClean="0">
                  <a:solidFill>
                    <a:srgbClr val="003366"/>
                  </a:solidFill>
                  <a:latin typeface="Times New Roman" panose="02020603050405020304" pitchFamily="18" charset="0"/>
                  <a:cs typeface="Times New Roman" panose="02020603050405020304" pitchFamily="18" charset="0"/>
                </a:rPr>
                <a:t>Account ledgers</a:t>
              </a:r>
              <a:endParaRPr lang="en-US" sz="1700" b="1" kern="1200" dirty="0">
                <a:solidFill>
                  <a:srgbClr val="003366"/>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ts val="600"/>
                </a:spcBef>
                <a:spcAft>
                  <a:spcPts val="600"/>
                </a:spcAft>
                <a:buChar char="••"/>
              </a:pPr>
              <a:r>
                <a:rPr lang="en-US" sz="1700" b="1" kern="1200" dirty="0" smtClean="0">
                  <a:solidFill>
                    <a:srgbClr val="003366"/>
                  </a:solidFill>
                  <a:latin typeface="Times New Roman" panose="02020603050405020304" pitchFamily="18" charset="0"/>
                  <a:cs typeface="Times New Roman" panose="02020603050405020304" pitchFamily="18" charset="0"/>
                </a:rPr>
                <a:t>Signature cards</a:t>
              </a:r>
              <a:endParaRPr lang="en-US" sz="1700" b="1" kern="1200" dirty="0">
                <a:solidFill>
                  <a:srgbClr val="003366"/>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ts val="600"/>
                </a:spcBef>
                <a:spcAft>
                  <a:spcPts val="600"/>
                </a:spcAft>
                <a:buChar char="••"/>
              </a:pPr>
              <a:r>
                <a:rPr lang="en-US" sz="1700" b="1" kern="1200" dirty="0" smtClean="0">
                  <a:solidFill>
                    <a:srgbClr val="003366"/>
                  </a:solidFill>
                  <a:latin typeface="Times New Roman" panose="02020603050405020304" pitchFamily="18" charset="0"/>
                  <a:cs typeface="Times New Roman" panose="02020603050405020304" pitchFamily="18" charset="0"/>
                </a:rPr>
                <a:t>Certificate of deposits (CDs)</a:t>
              </a:r>
              <a:endParaRPr lang="en-US" sz="1700" b="1" kern="1200" dirty="0">
                <a:solidFill>
                  <a:srgbClr val="003366"/>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ts val="600"/>
                </a:spcBef>
                <a:spcAft>
                  <a:spcPts val="600"/>
                </a:spcAft>
                <a:buChar char="••"/>
              </a:pPr>
              <a:r>
                <a:rPr lang="en-US" sz="1700" b="1" kern="1200" dirty="0" smtClean="0">
                  <a:solidFill>
                    <a:srgbClr val="003366"/>
                  </a:solidFill>
                  <a:latin typeface="Times New Roman" panose="02020603050405020304" pitchFamily="18" charset="0"/>
                  <a:cs typeface="Times New Roman" panose="02020603050405020304" pitchFamily="18" charset="0"/>
                </a:rPr>
                <a:t>Corporate resolutions in possession of the bank authorizing the accounts</a:t>
              </a:r>
              <a:endParaRPr lang="en-US" sz="1700" b="1" kern="1200" dirty="0">
                <a:solidFill>
                  <a:srgbClr val="003366"/>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ts val="600"/>
                </a:spcBef>
                <a:spcAft>
                  <a:spcPts val="600"/>
                </a:spcAft>
                <a:buChar char="••"/>
              </a:pPr>
              <a:r>
                <a:rPr lang="en-US" sz="1700" b="1" kern="1200" dirty="0" smtClean="0">
                  <a:solidFill>
                    <a:srgbClr val="003366"/>
                  </a:solidFill>
                  <a:latin typeface="Times New Roman" panose="02020603050405020304" pitchFamily="18" charset="0"/>
                  <a:cs typeface="Times New Roman" panose="02020603050405020304" pitchFamily="18" charset="0"/>
                </a:rPr>
                <a:t>Other books and records of the bank including computer records that relate to the bank’s deposit-taking function</a:t>
              </a:r>
              <a:endParaRPr lang="en-US" sz="1700" b="1" kern="1200" dirty="0">
                <a:solidFill>
                  <a:srgbClr val="003366"/>
                </a:solidFill>
                <a:latin typeface="Times New Roman" panose="02020603050405020304" pitchFamily="18" charset="0"/>
                <a:cs typeface="Times New Roman" panose="02020603050405020304" pitchFamily="18" charset="0"/>
              </a:endParaRPr>
            </a:p>
          </p:txBody>
        </p:sp>
      </p:grpSp>
      <p:grpSp>
        <p:nvGrpSpPr>
          <p:cNvPr id="21" name="Group 20" descr="arrow"/>
          <p:cNvGrpSpPr/>
          <p:nvPr/>
        </p:nvGrpSpPr>
        <p:grpSpPr>
          <a:xfrm>
            <a:off x="5547519" y="2971800"/>
            <a:ext cx="435662" cy="652729"/>
            <a:chOff x="1871573" y="938271"/>
            <a:chExt cx="435662" cy="652729"/>
          </a:xfrm>
        </p:grpSpPr>
        <p:sp>
          <p:nvSpPr>
            <p:cNvPr id="22" name="Right Arrow 21"/>
            <p:cNvSpPr/>
            <p:nvPr/>
          </p:nvSpPr>
          <p:spPr>
            <a:xfrm>
              <a:off x="1871573" y="938271"/>
              <a:ext cx="435662" cy="652729"/>
            </a:xfrm>
            <a:prstGeom prst="rightArrow">
              <a:avLst>
                <a:gd name="adj1" fmla="val 60000"/>
                <a:gd name="adj2" fmla="val 50000"/>
              </a:avLst>
            </a:prstGeom>
            <a:solidFill>
              <a:srgbClr val="003366"/>
            </a:solidFill>
          </p:spPr>
          <p:style>
            <a:lnRef idx="0">
              <a:schemeClr val="accent1">
                <a:tint val="60000"/>
                <a:hueOff val="0"/>
                <a:satOff val="0"/>
                <a:lumOff val="0"/>
                <a:alphaOff val="0"/>
              </a:schemeClr>
            </a:lnRef>
            <a:fillRef idx="3">
              <a:scrgbClr r="0" g="0" b="0"/>
            </a:fillRef>
            <a:effectRef idx="3">
              <a:schemeClr val="accent1">
                <a:tint val="60000"/>
                <a:hueOff val="0"/>
                <a:satOff val="0"/>
                <a:lumOff val="0"/>
                <a:alphaOff val="0"/>
              </a:schemeClr>
            </a:effectRef>
            <a:fontRef idx="minor">
              <a:schemeClr val="lt1"/>
            </a:fontRef>
          </p:style>
        </p:sp>
        <p:sp>
          <p:nvSpPr>
            <p:cNvPr id="23" name="Right Arrow 4"/>
            <p:cNvSpPr/>
            <p:nvPr/>
          </p:nvSpPr>
          <p:spPr>
            <a:xfrm rot="316082">
              <a:off x="1871849" y="1062817"/>
              <a:ext cx="304963" cy="391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dirty="0"/>
            </a:p>
          </p:txBody>
        </p:sp>
      </p:grpSp>
    </p:spTree>
    <p:extLst>
      <p:ext uri="{BB962C8B-B14F-4D97-AF65-F5344CB8AC3E}">
        <p14:creationId xmlns:p14="http://schemas.microsoft.com/office/powerpoint/2010/main" val="62116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6147" y="2286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Outline</a:t>
            </a:r>
          </a:p>
        </p:txBody>
      </p:sp>
      <p:graphicFrame>
        <p:nvGraphicFramePr>
          <p:cNvPr id="5" name="Content Placeholder 4" descr="outline"/>
          <p:cNvGraphicFramePr>
            <a:graphicFrameLocks noGrp="1"/>
          </p:cNvGraphicFramePr>
          <p:nvPr>
            <p:ph idx="1"/>
            <p:custDataLst>
              <p:tags r:id="rId2"/>
            </p:custDataLst>
            <p:extLst>
              <p:ext uri="{D42A27DB-BD31-4B8C-83A1-F6EECF244321}">
                <p14:modId xmlns:p14="http://schemas.microsoft.com/office/powerpoint/2010/main" val="3462604145"/>
              </p:ext>
            </p:extLst>
          </p:nvPr>
        </p:nvGraphicFramePr>
        <p:xfrm>
          <a:off x="411500" y="1371600"/>
          <a:ext cx="9056144" cy="426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2</a:t>
            </a:fld>
            <a:endParaRPr lang="en-US" b="1" dirty="0">
              <a:solidFill>
                <a:srgbClr val="002060"/>
              </a:solidFill>
            </a:endParaRPr>
          </a:p>
        </p:txBody>
      </p:sp>
    </p:spTree>
    <p:extLst>
      <p:ext uri="{BB962C8B-B14F-4D97-AF65-F5344CB8AC3E}">
        <p14:creationId xmlns:p14="http://schemas.microsoft.com/office/powerpoint/2010/main" val="3006537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custDataLst>
              <p:tags r:id="rId1"/>
            </p:custDataLst>
          </p:nvPr>
        </p:nvSpPr>
        <p:spPr>
          <a:xfrm>
            <a:off x="289719" y="403437"/>
            <a:ext cx="9135150" cy="358563"/>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Seminar on Deposit Insurance Coverage</a:t>
            </a:r>
          </a:p>
        </p:txBody>
      </p:sp>
      <p:sp>
        <p:nvSpPr>
          <p:cNvPr id="4" name="Slide Number Placeholder 4"/>
          <p:cNvSpPr txBox="1">
            <a:spLocks/>
          </p:cNvSpPr>
          <p:nvPr>
            <p:custDataLst>
              <p:tags r:id="rId2"/>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20</a:t>
            </a:fld>
            <a:endParaRPr lang="en-US" b="1" dirty="0">
              <a:solidFill>
                <a:srgbClr val="002060"/>
              </a:solidFill>
            </a:endParaRPr>
          </a:p>
        </p:txBody>
      </p:sp>
      <p:sp>
        <p:nvSpPr>
          <p:cNvPr id="2" name="Rectangle 1"/>
          <p:cNvSpPr/>
          <p:nvPr/>
        </p:nvSpPr>
        <p:spPr>
          <a:xfrm>
            <a:off x="365919" y="3015734"/>
            <a:ext cx="9067800" cy="630942"/>
          </a:xfrm>
          <a:prstGeom prst="rect">
            <a:avLst/>
          </a:prstGeom>
        </p:spPr>
        <p:txBody>
          <a:bodyPr wrap="square">
            <a:spAutoFit/>
          </a:bodyPr>
          <a:lstStyle/>
          <a:p>
            <a:pPr lvl="0"/>
            <a:r>
              <a:rPr lang="en-US" sz="3500" b="1" dirty="0">
                <a:solidFill>
                  <a:srgbClr val="003366"/>
                </a:solidFill>
                <a:cs typeface="Times New Roman" panose="02020603050405020304" pitchFamily="18" charset="0"/>
              </a:rPr>
              <a:t>Part 2 - Introduction to Ownership Categories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286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Introduction to Ownership Categories</a:t>
            </a:r>
          </a:p>
        </p:txBody>
      </p:sp>
      <p:sp>
        <p:nvSpPr>
          <p:cNvPr id="4" name="Content Placeholder 3"/>
          <p:cNvSpPr>
            <a:spLocks noGrp="1"/>
          </p:cNvSpPr>
          <p:nvPr>
            <p:ph idx="1"/>
            <p:custDataLst>
              <p:tags r:id="rId2"/>
            </p:custDataLst>
          </p:nvPr>
        </p:nvSpPr>
        <p:spPr/>
        <p:txBody>
          <a:bodyPr/>
          <a:lstStyle/>
          <a:p>
            <a:pPr marL="0" indent="0">
              <a:buClr>
                <a:srgbClr val="946D10"/>
              </a:buClr>
              <a:buNone/>
            </a:pPr>
            <a:r>
              <a:rPr lang="en-US" sz="2600" dirty="0">
                <a:solidFill>
                  <a:srgbClr val="003366"/>
                </a:solidFill>
                <a:latin typeface="Times New Roman" panose="02020603050405020304" pitchFamily="18" charset="0"/>
                <a:cs typeface="Times New Roman" panose="02020603050405020304" pitchFamily="18" charset="0"/>
              </a:rPr>
              <a:t>In order to determine deposit insurance coverage, bankers must ask and answer the following three questions:</a:t>
            </a:r>
          </a:p>
          <a:p>
            <a:endParaRPr lang="en-US" dirty="0" smtClean="0">
              <a:latin typeface="Times New Roman" panose="02020603050405020304" pitchFamily="18" charset="0"/>
              <a:cs typeface="Times New Roman" panose="02020603050405020304" pitchFamily="18" charset="0"/>
            </a:endParaRPr>
          </a:p>
          <a:p>
            <a:pPr marL="875079" lvl="1" indent="-511410">
              <a:buClr>
                <a:srgbClr val="FFCC00"/>
              </a:buClr>
              <a:buFont typeface="+mj-lt"/>
              <a:buAutoNum type="arabicPeriod"/>
            </a:pPr>
            <a:r>
              <a:rPr lang="en-US" sz="2400" dirty="0" smtClean="0">
                <a:latin typeface="Times New Roman" panose="02020603050405020304" pitchFamily="18" charset="0"/>
                <a:cs typeface="Times New Roman" panose="02020603050405020304" pitchFamily="18" charset="0"/>
              </a:rPr>
              <a:t>Who </a:t>
            </a:r>
            <a:r>
              <a:rPr lang="en-US" sz="2400" dirty="0">
                <a:latin typeface="Times New Roman" panose="02020603050405020304" pitchFamily="18" charset="0"/>
                <a:cs typeface="Times New Roman" panose="02020603050405020304" pitchFamily="18" charset="0"/>
              </a:rPr>
              <a:t>owns the funds?</a:t>
            </a:r>
          </a:p>
          <a:p>
            <a:pPr marL="363669" lvl="1" indent="0">
              <a:buClr>
                <a:srgbClr val="FFCC00"/>
              </a:buClr>
              <a:buNone/>
            </a:pPr>
            <a:endParaRPr lang="en-US" sz="2400" dirty="0">
              <a:latin typeface="Times New Roman" panose="02020603050405020304" pitchFamily="18" charset="0"/>
              <a:cs typeface="Times New Roman" panose="02020603050405020304" pitchFamily="18" charset="0"/>
            </a:endParaRPr>
          </a:p>
          <a:p>
            <a:pPr marL="875079" lvl="1" indent="-511410">
              <a:buClr>
                <a:srgbClr val="FFCC00"/>
              </a:buClr>
              <a:buFont typeface="+mj-lt"/>
              <a:buAutoNum type="arabicPeriod" startAt="2"/>
            </a:pPr>
            <a:r>
              <a:rPr lang="en-US" sz="2400" dirty="0">
                <a:latin typeface="Times New Roman" panose="02020603050405020304" pitchFamily="18" charset="0"/>
                <a:cs typeface="Times New Roman" panose="02020603050405020304" pitchFamily="18" charset="0"/>
              </a:rPr>
              <a:t>What ownership category is the depositor eligible to use or attempting to use?</a:t>
            </a:r>
          </a:p>
          <a:p>
            <a:pPr marL="363669" lvl="1" indent="0">
              <a:buClr>
                <a:srgbClr val="FFCC00"/>
              </a:buClr>
              <a:buNone/>
            </a:pPr>
            <a:endParaRPr lang="en-US" sz="2400" dirty="0">
              <a:latin typeface="Times New Roman" panose="02020603050405020304" pitchFamily="18" charset="0"/>
              <a:cs typeface="Times New Roman" panose="02020603050405020304" pitchFamily="18" charset="0"/>
            </a:endParaRPr>
          </a:p>
          <a:p>
            <a:pPr marL="875079" lvl="1" indent="-511410">
              <a:buClr>
                <a:srgbClr val="FFCC00"/>
              </a:buClr>
              <a:buFont typeface="+mj-lt"/>
              <a:buAutoNum type="arabicPeriod" startAt="3"/>
            </a:pPr>
            <a:r>
              <a:rPr lang="en-US" sz="2400" dirty="0">
                <a:latin typeface="Times New Roman" panose="02020603050405020304" pitchFamily="18" charset="0"/>
                <a:cs typeface="Times New Roman" panose="02020603050405020304" pitchFamily="18" charset="0"/>
              </a:rPr>
              <a:t>Does the depositor meet the requirements of that category? </a:t>
            </a:r>
          </a:p>
          <a:p>
            <a:endParaRPr lang="en-US" sz="2300" dirty="0"/>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21</a:t>
            </a:fld>
            <a:endParaRPr lang="en-US" b="1" dirty="0">
              <a:solidFill>
                <a:srgbClr val="002060"/>
              </a:solidFill>
            </a:endParaRPr>
          </a:p>
        </p:txBody>
      </p:sp>
    </p:spTree>
    <p:extLst>
      <p:ext uri="{BB962C8B-B14F-4D97-AF65-F5344CB8AC3E}">
        <p14:creationId xmlns:p14="http://schemas.microsoft.com/office/powerpoint/2010/main" val="148613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1135" y="228600"/>
            <a:ext cx="9351184" cy="739352"/>
          </a:xfrm>
        </p:spPr>
        <p:txBody>
          <a:bodyPr/>
          <a:lstStyle/>
          <a:p>
            <a:r>
              <a:rPr lang="en-US" sz="3500" b="1" dirty="0">
                <a:solidFill>
                  <a:srgbClr val="FFCC00"/>
                </a:solidFill>
                <a:latin typeface="Times New Roman" panose="02020603050405020304" pitchFamily="18" charset="0"/>
                <a:cs typeface="Times New Roman" panose="02020603050405020304" pitchFamily="18" charset="0"/>
              </a:rPr>
              <a:t>Introduction to Ownership Categories</a:t>
            </a:r>
            <a:endParaRPr lang="en-US" sz="3500" b="1" dirty="0">
              <a:solidFill>
                <a:srgbClr val="FFCC00"/>
              </a:solidFill>
            </a:endParaRPr>
          </a:p>
        </p:txBody>
      </p:sp>
      <p:sp>
        <p:nvSpPr>
          <p:cNvPr id="4" name="Content Placeholder 3"/>
          <p:cNvSpPr>
            <a:spLocks noGrp="1"/>
          </p:cNvSpPr>
          <p:nvPr>
            <p:ph idx="1"/>
            <p:custDataLst>
              <p:tags r:id="rId2"/>
            </p:custDataLst>
          </p:nvPr>
        </p:nvSpPr>
        <p:spPr>
          <a:xfrm>
            <a:off x="269334" y="1295400"/>
            <a:ext cx="9232421" cy="2209800"/>
          </a:xfrm>
        </p:spPr>
        <p:txBody>
          <a:bodyPr/>
          <a:lstStyle/>
          <a:p>
            <a:pPr marL="0" indent="0">
              <a:buNone/>
            </a:pPr>
            <a:r>
              <a:rPr lang="en-US" dirty="0" smtClean="0">
                <a:solidFill>
                  <a:srgbClr val="002060"/>
                </a:solidFill>
                <a:latin typeface="Times New Roman" panose="02020603050405020304" pitchFamily="18" charset="0"/>
                <a:cs typeface="Times New Roman" panose="02020603050405020304" pitchFamily="18" charset="0"/>
              </a:rPr>
              <a:t>   </a:t>
            </a:r>
            <a:r>
              <a:rPr lang="en-US" sz="2600" dirty="0" smtClean="0">
                <a:solidFill>
                  <a:srgbClr val="002060"/>
                </a:solidFill>
                <a:latin typeface="Times New Roman" panose="02020603050405020304" pitchFamily="18" charset="0"/>
                <a:cs typeface="Times New Roman" panose="02020603050405020304" pitchFamily="18" charset="0"/>
              </a:rPr>
              <a:t>1. Who Owns The Funds:</a:t>
            </a:r>
          </a:p>
          <a:p>
            <a:pPr marL="0" indent="0">
              <a:buNone/>
            </a:pPr>
            <a:endParaRPr lang="en-US" dirty="0" smtClean="0">
              <a:latin typeface="Times New Roman" panose="02020603050405020304" pitchFamily="18" charset="0"/>
              <a:cs typeface="Times New Roman" panose="02020603050405020304" pitchFamily="18" charset="0"/>
            </a:endParaRPr>
          </a:p>
          <a:p>
            <a:pPr marL="722376" lvl="1" indent="-365760">
              <a:buClr>
                <a:srgbClr val="FFCC00"/>
              </a:buClr>
              <a:buFont typeface="Wingdings" panose="05000000000000000000" pitchFamily="2" charset="2"/>
              <a:buChar char="q"/>
            </a:pPr>
            <a:r>
              <a:rPr lang="en-US" sz="2300" dirty="0" smtClean="0">
                <a:latin typeface="Times New Roman" panose="02020603050405020304" pitchFamily="18" charset="0"/>
                <a:cs typeface="Times New Roman" panose="02020603050405020304" pitchFamily="18" charset="0"/>
              </a:rPr>
              <a:t>Calculating </a:t>
            </a:r>
            <a:r>
              <a:rPr lang="en-US" sz="2300" dirty="0">
                <a:latin typeface="Times New Roman" panose="02020603050405020304" pitchFamily="18" charset="0"/>
                <a:cs typeface="Times New Roman" panose="02020603050405020304" pitchFamily="18" charset="0"/>
              </a:rPr>
              <a:t>the amount of FDIC deposit insurance coverage begins </a:t>
            </a:r>
            <a:r>
              <a:rPr lang="en-US" sz="2300" dirty="0" smtClean="0">
                <a:latin typeface="Times New Roman" panose="02020603050405020304" pitchFamily="18" charset="0"/>
                <a:cs typeface="Times New Roman" panose="02020603050405020304" pitchFamily="18" charset="0"/>
              </a:rPr>
              <a:t> with </a:t>
            </a:r>
            <a:r>
              <a:rPr lang="en-US" sz="2300" dirty="0">
                <a:latin typeface="Times New Roman" panose="02020603050405020304" pitchFamily="18" charset="0"/>
                <a:cs typeface="Times New Roman" panose="02020603050405020304" pitchFamily="18" charset="0"/>
              </a:rPr>
              <a:t>determining who owns the funds</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22</a:t>
            </a:fld>
            <a:endParaRPr lang="en-US" b="1" dirty="0">
              <a:solidFill>
                <a:srgbClr val="002060"/>
              </a:solidFill>
            </a:endParaRPr>
          </a:p>
        </p:txBody>
      </p:sp>
      <p:sp>
        <p:nvSpPr>
          <p:cNvPr id="10" name="Content Placeholder 3"/>
          <p:cNvSpPr txBox="1">
            <a:spLocks/>
          </p:cNvSpPr>
          <p:nvPr>
            <p:custDataLst>
              <p:tags r:id="rId4"/>
            </p:custDataLst>
          </p:nvPr>
        </p:nvSpPr>
        <p:spPr bwMode="auto">
          <a:xfrm>
            <a:off x="201298" y="3200400"/>
            <a:ext cx="9232421" cy="123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bodyPr>
          <a:lst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a:lstStyle>
          <a:p>
            <a:pPr>
              <a:buClr>
                <a:srgbClr val="FFCC00"/>
              </a:buClr>
            </a:pPr>
            <a:endParaRPr lang="en-US" sz="2300" kern="0" dirty="0" smtClean="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q"/>
            </a:pPr>
            <a:r>
              <a:rPr lang="en-US" sz="2300" kern="0" dirty="0" smtClean="0">
                <a:latin typeface="Times New Roman" panose="02020603050405020304" pitchFamily="18" charset="0"/>
                <a:cs typeface="Times New Roman" panose="02020603050405020304" pitchFamily="18" charset="0"/>
              </a:rPr>
              <a:t> An owner or a depositor can be:</a:t>
            </a:r>
          </a:p>
          <a:p>
            <a:pPr lvl="2">
              <a:buClr>
                <a:srgbClr val="FFCC00"/>
              </a:buClr>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A person</a:t>
            </a:r>
          </a:p>
        </p:txBody>
      </p:sp>
      <p:sp>
        <p:nvSpPr>
          <p:cNvPr id="11" name="Content Placeholder 3"/>
          <p:cNvSpPr txBox="1">
            <a:spLocks/>
          </p:cNvSpPr>
          <p:nvPr>
            <p:custDataLst>
              <p:tags r:id="rId5"/>
            </p:custDataLst>
          </p:nvPr>
        </p:nvSpPr>
        <p:spPr bwMode="auto">
          <a:xfrm>
            <a:off x="213519" y="4038600"/>
            <a:ext cx="923242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bodyPr>
          <a:lst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a:lstStyle>
          <a:p>
            <a:pPr>
              <a:buClr>
                <a:srgbClr val="FFCC00"/>
              </a:buClr>
            </a:pPr>
            <a:endParaRPr lang="en-US" sz="2300" kern="0" dirty="0" smtClean="0">
              <a:latin typeface="Times New Roman" panose="02020603050405020304" pitchFamily="18" charset="0"/>
              <a:cs typeface="Times New Roman" panose="02020603050405020304" pitchFamily="18" charset="0"/>
            </a:endParaRPr>
          </a:p>
          <a:p>
            <a:pPr lvl="2">
              <a:buClr>
                <a:srgbClr val="FFCC00"/>
              </a:buClr>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A business/organization</a:t>
            </a:r>
          </a:p>
        </p:txBody>
      </p:sp>
      <p:sp>
        <p:nvSpPr>
          <p:cNvPr id="12" name="Content Placeholder 3"/>
          <p:cNvSpPr txBox="1">
            <a:spLocks/>
          </p:cNvSpPr>
          <p:nvPr>
            <p:custDataLst>
              <p:tags r:id="rId6"/>
            </p:custDataLst>
          </p:nvPr>
        </p:nvSpPr>
        <p:spPr bwMode="auto">
          <a:xfrm>
            <a:off x="234297" y="4419600"/>
            <a:ext cx="923242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bodyPr>
          <a:lst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a:lstStyle>
          <a:p>
            <a:pPr>
              <a:buClr>
                <a:srgbClr val="FFCC00"/>
              </a:buClr>
            </a:pPr>
            <a:endParaRPr lang="en-US" sz="2300" kern="0" dirty="0" smtClean="0">
              <a:latin typeface="Times New Roman" panose="02020603050405020304" pitchFamily="18" charset="0"/>
              <a:cs typeface="Times New Roman" panose="02020603050405020304" pitchFamily="18" charset="0"/>
            </a:endParaRPr>
          </a:p>
          <a:p>
            <a:pPr lvl="2">
              <a:buClr>
                <a:srgbClr val="FFCC00"/>
              </a:buClr>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A government entity</a:t>
            </a:r>
          </a:p>
        </p:txBody>
      </p:sp>
    </p:spTree>
    <p:extLst>
      <p:ext uri="{BB962C8B-B14F-4D97-AF65-F5344CB8AC3E}">
        <p14:creationId xmlns:p14="http://schemas.microsoft.com/office/powerpoint/2010/main" val="394626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1135" y="228600"/>
            <a:ext cx="9351184" cy="739352"/>
          </a:xfrm>
        </p:spPr>
        <p:txBody>
          <a:bodyPr/>
          <a:lstStyle/>
          <a:p>
            <a:r>
              <a:rPr lang="en-US" sz="3500" b="1" dirty="0">
                <a:solidFill>
                  <a:srgbClr val="FFCC00"/>
                </a:solidFill>
                <a:latin typeface="Times New Roman" panose="02020603050405020304" pitchFamily="18" charset="0"/>
                <a:cs typeface="Times New Roman" panose="02020603050405020304" pitchFamily="18" charset="0"/>
              </a:rPr>
              <a:t>Introduction to Ownership Categories</a:t>
            </a:r>
            <a:endParaRPr lang="en-US" sz="3500" b="1" dirty="0">
              <a:solidFill>
                <a:srgbClr val="FFCC00"/>
              </a:solidFill>
            </a:endParaRPr>
          </a:p>
        </p:txBody>
      </p:sp>
      <p:sp>
        <p:nvSpPr>
          <p:cNvPr id="4" name="Content Placeholder 3"/>
          <p:cNvSpPr>
            <a:spLocks noGrp="1"/>
          </p:cNvSpPr>
          <p:nvPr>
            <p:ph idx="1"/>
            <p:custDataLst>
              <p:tags r:id="rId2"/>
            </p:custDataLst>
          </p:nvPr>
        </p:nvSpPr>
        <p:spPr>
          <a:xfrm>
            <a:off x="614879" y="1295400"/>
            <a:ext cx="9123640" cy="4495800"/>
          </a:xfrm>
        </p:spPr>
        <p:txBody>
          <a:bodyPr>
            <a:normAutofit/>
          </a:bodyPr>
          <a:lstStyle/>
          <a:p>
            <a:pPr marL="0" indent="-457200">
              <a:buClr>
                <a:srgbClr val="FFCC00"/>
              </a:buClr>
              <a:buNone/>
            </a:pPr>
            <a:r>
              <a:rPr lang="en-US" sz="2600" dirty="0" smtClean="0">
                <a:solidFill>
                  <a:srgbClr val="002060"/>
                </a:solidFill>
                <a:latin typeface="Times New Roman" panose="02020603050405020304" pitchFamily="18" charset="0"/>
                <a:cs typeface="Times New Roman" panose="02020603050405020304" pitchFamily="18" charset="0"/>
              </a:rPr>
              <a:t>What </a:t>
            </a:r>
            <a:r>
              <a:rPr lang="en-US" sz="2600" dirty="0">
                <a:solidFill>
                  <a:srgbClr val="002060"/>
                </a:solidFill>
                <a:latin typeface="Times New Roman" panose="02020603050405020304" pitchFamily="18" charset="0"/>
                <a:cs typeface="Times New Roman" panose="02020603050405020304" pitchFamily="18" charset="0"/>
              </a:rPr>
              <a:t>ownership category is the depositor eligible to </a:t>
            </a:r>
            <a:r>
              <a:rPr lang="en-US" sz="2600" dirty="0" smtClean="0">
                <a:solidFill>
                  <a:srgbClr val="002060"/>
                </a:solidFill>
                <a:latin typeface="Times New Roman" panose="02020603050405020304" pitchFamily="18" charset="0"/>
                <a:cs typeface="Times New Roman" panose="02020603050405020304" pitchFamily="18" charset="0"/>
              </a:rPr>
              <a:t>use or      attempting </a:t>
            </a:r>
            <a:r>
              <a:rPr lang="en-US" sz="2600" dirty="0">
                <a:solidFill>
                  <a:srgbClr val="002060"/>
                </a:solidFill>
                <a:latin typeface="Times New Roman" panose="02020603050405020304" pitchFamily="18" charset="0"/>
                <a:cs typeface="Times New Roman" panose="02020603050405020304" pitchFamily="18" charset="0"/>
              </a:rPr>
              <a:t>to use</a:t>
            </a:r>
            <a:r>
              <a:rPr lang="en-US" sz="2600" dirty="0" smtClean="0">
                <a:solidFill>
                  <a:srgbClr val="002060"/>
                </a:solidFill>
                <a:latin typeface="Times New Roman" panose="02020603050405020304" pitchFamily="18" charset="0"/>
                <a:cs typeface="Times New Roman" panose="02020603050405020304" pitchFamily="18" charset="0"/>
              </a:rPr>
              <a:t>?</a:t>
            </a:r>
            <a:endParaRPr lang="en-US" sz="2600" dirty="0">
              <a:solidFill>
                <a:srgbClr val="002060"/>
              </a:solidFill>
              <a:latin typeface="Times New Roman" panose="02020603050405020304" pitchFamily="18" charset="0"/>
              <a:cs typeface="Times New Roman" panose="02020603050405020304" pitchFamily="18" charset="0"/>
            </a:endParaRPr>
          </a:p>
          <a:p>
            <a:pPr marL="0" indent="0">
              <a:buClr>
                <a:srgbClr val="FFCC00"/>
              </a:buClr>
              <a:buNone/>
            </a:pPr>
            <a:endParaRPr lang="en-US" sz="2600" dirty="0">
              <a:latin typeface="Times New Roman" panose="02020603050405020304" pitchFamily="18" charset="0"/>
              <a:cs typeface="Times New Roman" panose="02020603050405020304" pitchFamily="18" charset="0"/>
            </a:endParaRPr>
          </a:p>
          <a:p>
            <a:pPr>
              <a:spcBef>
                <a:spcPct val="0"/>
              </a:spcBef>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An “ownership </a:t>
            </a:r>
            <a:r>
              <a:rPr lang="en-US" sz="2300" b="0" dirty="0" smtClean="0">
                <a:latin typeface="Times New Roman" panose="02020603050405020304" pitchFamily="18" charset="0"/>
                <a:cs typeface="Times New Roman" panose="02020603050405020304" pitchFamily="18" charset="0"/>
              </a:rPr>
              <a:t>category,” </a:t>
            </a:r>
            <a:r>
              <a:rPr lang="en-US" sz="2300" b="0" dirty="0">
                <a:latin typeface="Times New Roman" panose="02020603050405020304" pitchFamily="18" charset="0"/>
                <a:cs typeface="Times New Roman" panose="02020603050405020304" pitchFamily="18" charset="0"/>
              </a:rPr>
              <a:t>also referred to as a “right and capacity” in the deposit insurance </a:t>
            </a:r>
            <a:r>
              <a:rPr lang="en-US" sz="2300" b="0" dirty="0" smtClean="0">
                <a:latin typeface="Times New Roman" panose="02020603050405020304" pitchFamily="18" charset="0"/>
                <a:cs typeface="Times New Roman" panose="02020603050405020304" pitchFamily="18" charset="0"/>
              </a:rPr>
              <a:t>regulations, </a:t>
            </a:r>
            <a:r>
              <a:rPr lang="en-US" sz="2300" b="0" dirty="0">
                <a:latin typeface="Times New Roman" panose="02020603050405020304" pitchFamily="18" charset="0"/>
                <a:cs typeface="Times New Roman" panose="02020603050405020304" pitchFamily="18" charset="0"/>
              </a:rPr>
              <a:t>is defined by either a federal statute or by an FDIC regulation and provides for separate FDIC deposit insurance coverage.</a:t>
            </a:r>
            <a:r>
              <a:rPr lang="en-US" sz="2300" b="0" i="1" dirty="0">
                <a:latin typeface="Times New Roman" panose="02020603050405020304" pitchFamily="18" charset="0"/>
                <a:cs typeface="Times New Roman" panose="02020603050405020304" pitchFamily="18" charset="0"/>
              </a:rPr>
              <a:t> </a:t>
            </a:r>
          </a:p>
          <a:p>
            <a:pPr>
              <a:spcBef>
                <a:spcPct val="0"/>
              </a:spcBef>
              <a:buClr>
                <a:srgbClr val="FFCC00"/>
              </a:buClr>
            </a:pPr>
            <a:endParaRPr lang="en-US" sz="2300" b="0" i="1" dirty="0">
              <a:latin typeface="Times New Roman" panose="02020603050405020304" pitchFamily="18" charset="0"/>
              <a:cs typeface="Times New Roman" panose="02020603050405020304" pitchFamily="18" charset="0"/>
            </a:endParaRPr>
          </a:p>
          <a:p>
            <a:pPr>
              <a:spcBef>
                <a:spcPct val="0"/>
              </a:spcBef>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The FDIC regulations provide for 14 ownership categories. This seminar will discuss the nine most common ownership categories. </a:t>
            </a:r>
            <a:endParaRPr lang="en-US" sz="2300" dirty="0">
              <a:solidFill>
                <a:srgbClr val="003366"/>
              </a:solidFill>
              <a:latin typeface="Times New Roman" panose="02020603050405020304" pitchFamily="18" charset="0"/>
              <a:cs typeface="Times New Roman" panose="02020603050405020304" pitchFamily="18" charset="0"/>
            </a:endParaRPr>
          </a:p>
          <a:p>
            <a:pPr marL="0" indent="0">
              <a:spcBef>
                <a:spcPct val="0"/>
              </a:spcBef>
              <a:buNone/>
            </a:pPr>
            <a:endParaRPr lang="en-US" sz="2600" dirty="0">
              <a:solidFill>
                <a:srgbClr val="003366"/>
              </a:solidFill>
              <a:latin typeface="Times New Roman" panose="02020603050405020304" pitchFamily="18" charset="0"/>
              <a:cs typeface="Times New Roman" panose="02020603050405020304" pitchFamily="18" charset="0"/>
            </a:endParaRPr>
          </a:p>
          <a:p>
            <a:endParaRPr lang="en-US" dirty="0">
              <a:solidFill>
                <a:srgbClr val="003366"/>
              </a:solidFill>
            </a:endParaRPr>
          </a:p>
        </p:txBody>
      </p:sp>
      <p:sp>
        <p:nvSpPr>
          <p:cNvPr id="5" name="Slide Number Placeholder 4"/>
          <p:cNvSpPr txBox="1">
            <a:spLocks/>
          </p:cNvSpPr>
          <p:nvPr>
            <p:custDataLst>
              <p:tags r:id="rId3"/>
            </p:custDataLst>
          </p:nvPr>
        </p:nvSpPr>
        <p:spPr>
          <a:xfrm>
            <a:off x="14963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23</a:t>
            </a:fld>
            <a:endParaRPr lang="en-US" b="1" dirty="0">
              <a:solidFill>
                <a:srgbClr val="002060"/>
              </a:solidFill>
            </a:endParaRPr>
          </a:p>
        </p:txBody>
      </p:sp>
      <p:sp>
        <p:nvSpPr>
          <p:cNvPr id="3" name="TextBox 2"/>
          <p:cNvSpPr txBox="1"/>
          <p:nvPr/>
        </p:nvSpPr>
        <p:spPr>
          <a:xfrm>
            <a:off x="244397" y="1326715"/>
            <a:ext cx="570171" cy="492443"/>
          </a:xfrm>
          <a:prstGeom prst="rect">
            <a:avLst/>
          </a:prstGeom>
          <a:noFill/>
        </p:spPr>
        <p:txBody>
          <a:bodyPr wrap="square" rtlCol="0">
            <a:spAutoFit/>
          </a:bodyPr>
          <a:lstStyle/>
          <a:p>
            <a:r>
              <a:rPr lang="en-US" sz="2600" b="1" dirty="0" smtClean="0">
                <a:solidFill>
                  <a:srgbClr val="002060"/>
                </a:solidFill>
                <a:cs typeface="Times New Roman" panose="02020603050405020304" pitchFamily="18" charset="0"/>
              </a:rPr>
              <a:t>2.</a:t>
            </a:r>
            <a:endParaRPr lang="en-US" sz="2600" b="1" dirty="0"/>
          </a:p>
        </p:txBody>
      </p:sp>
    </p:spTree>
    <p:extLst>
      <p:ext uri="{BB962C8B-B14F-4D97-AF65-F5344CB8AC3E}">
        <p14:creationId xmlns:p14="http://schemas.microsoft.com/office/powerpoint/2010/main" val="176089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9947" y="2286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Introduction to Ownership Categories</a:t>
            </a:r>
            <a:endParaRPr lang="en-US" sz="3500" b="1" dirty="0">
              <a:solidFill>
                <a:srgbClr val="FFCC00"/>
              </a:solidFill>
            </a:endParaRPr>
          </a:p>
        </p:txBody>
      </p:sp>
      <p:sp>
        <p:nvSpPr>
          <p:cNvPr id="4" name="Content Placeholder 3"/>
          <p:cNvSpPr>
            <a:spLocks noGrp="1"/>
          </p:cNvSpPr>
          <p:nvPr>
            <p:ph idx="1"/>
            <p:custDataLst>
              <p:tags r:id="rId2"/>
            </p:custDataLst>
          </p:nvPr>
        </p:nvSpPr>
        <p:spPr>
          <a:xfrm>
            <a:off x="137319" y="1371601"/>
            <a:ext cx="9642638" cy="4343400"/>
          </a:xfrm>
        </p:spPr>
        <p:txBody>
          <a:bodyPr>
            <a:normAutofit/>
          </a:bodyPr>
          <a:lstStyle/>
          <a:p>
            <a:pPr marL="0" indent="0">
              <a:buClr>
                <a:srgbClr val="DD8047"/>
              </a:buClr>
              <a:buNone/>
            </a:pPr>
            <a:r>
              <a:rPr lang="en-US" sz="2500" dirty="0">
                <a:solidFill>
                  <a:srgbClr val="002060"/>
                </a:solidFill>
                <a:latin typeface="Times New Roman" panose="02020603050405020304" pitchFamily="18" charset="0"/>
                <a:cs typeface="Times New Roman" panose="02020603050405020304" pitchFamily="18" charset="0"/>
              </a:rPr>
              <a:t>3. Does the depositor meet the requirements of a specific category? </a:t>
            </a:r>
            <a:endParaRPr lang="en-US" sz="2500" dirty="0" smtClean="0">
              <a:solidFill>
                <a:srgbClr val="002060"/>
              </a:solidFill>
              <a:latin typeface="Times New Roman" panose="02020603050405020304" pitchFamily="18" charset="0"/>
              <a:cs typeface="Times New Roman" panose="02020603050405020304" pitchFamily="18" charset="0"/>
            </a:endParaRPr>
          </a:p>
          <a:p>
            <a:pPr marL="0" indent="0">
              <a:buClr>
                <a:srgbClr val="FFCC00"/>
              </a:buClr>
              <a:buNone/>
            </a:pPr>
            <a:endParaRPr lang="en-US" sz="2600" b="0" dirty="0">
              <a:solidFill>
                <a:srgbClr val="003366"/>
              </a:solidFill>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r>
              <a:rPr lang="en-US" sz="2300" b="0" dirty="0" smtClean="0">
                <a:latin typeface="Times New Roman" panose="02020603050405020304" pitchFamily="18" charset="0"/>
                <a:cs typeface="Times New Roman" panose="02020603050405020304" pitchFamily="18" charset="0"/>
              </a:rPr>
              <a:t>If depositors </a:t>
            </a:r>
            <a:r>
              <a:rPr lang="en-US" sz="2300" b="0" dirty="0">
                <a:latin typeface="Times New Roman" panose="02020603050405020304" pitchFamily="18" charset="0"/>
                <a:cs typeface="Times New Roman" panose="02020603050405020304" pitchFamily="18" charset="0"/>
              </a:rPr>
              <a:t>can meet the rules for a specific category, then their deposits will be entitled to both of the </a:t>
            </a:r>
            <a:r>
              <a:rPr lang="en-US" sz="2300" b="0" dirty="0" smtClean="0">
                <a:latin typeface="Times New Roman" panose="02020603050405020304" pitchFamily="18" charset="0"/>
                <a:cs typeface="Times New Roman" panose="02020603050405020304" pitchFamily="18" charset="0"/>
              </a:rPr>
              <a:t>following:</a:t>
            </a:r>
          </a:p>
          <a:p>
            <a:pPr>
              <a:buClr>
                <a:srgbClr val="FFCC00"/>
              </a:buClr>
              <a:buFont typeface="Wingdings" panose="05000000000000000000" pitchFamily="2" charset="2"/>
              <a:buChar char="q"/>
            </a:pPr>
            <a:endParaRPr lang="en-US" sz="2300" b="0" dirty="0" smtClean="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Separate coverage from funds deposited under a different ownership </a:t>
            </a:r>
            <a:r>
              <a:rPr lang="en-US" sz="2300" dirty="0" smtClean="0">
                <a:latin typeface="Times New Roman" panose="02020603050405020304" pitchFamily="18" charset="0"/>
                <a:cs typeface="Times New Roman" panose="02020603050405020304" pitchFamily="18" charset="0"/>
              </a:rPr>
              <a:t>category</a:t>
            </a:r>
            <a:r>
              <a:rPr lang="en-US" sz="2300" b="0" dirty="0" smtClean="0">
                <a:latin typeface="Times New Roman" panose="02020603050405020304" pitchFamily="18" charset="0"/>
                <a:cs typeface="Times New Roman" panose="02020603050405020304" pitchFamily="18" charset="0"/>
              </a:rPr>
              <a:t>, and  </a:t>
            </a:r>
          </a:p>
          <a:p>
            <a:pPr marL="454587" lvl="1" indent="0">
              <a:buClr>
                <a:srgbClr val="FFCC00"/>
              </a:buClr>
              <a:buNone/>
            </a:pPr>
            <a:endParaRPr lang="en-US" sz="2300" dirty="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Up </a:t>
            </a:r>
            <a:r>
              <a:rPr lang="en-US" sz="2300" dirty="0">
                <a:latin typeface="Times New Roman" panose="02020603050405020304" pitchFamily="18" charset="0"/>
                <a:cs typeface="Times New Roman" panose="02020603050405020304" pitchFamily="18" charset="0"/>
              </a:rPr>
              <a:t>to the SMDIA in deposit insurance coverage that is provided for </a:t>
            </a:r>
            <a:r>
              <a:rPr lang="en-US" sz="2300" dirty="0" smtClean="0">
                <a:latin typeface="Times New Roman" panose="02020603050405020304" pitchFamily="18" charset="0"/>
                <a:cs typeface="Times New Roman" panose="02020603050405020304" pitchFamily="18" charset="0"/>
              </a:rPr>
              <a:t>under </a:t>
            </a:r>
            <a:r>
              <a:rPr lang="en-US" sz="2300" dirty="0">
                <a:latin typeface="Times New Roman" panose="02020603050405020304" pitchFamily="18" charset="0"/>
                <a:cs typeface="Times New Roman" panose="02020603050405020304" pitchFamily="18" charset="0"/>
              </a:rPr>
              <a:t>the ownership category. </a:t>
            </a:r>
            <a:endParaRPr lang="en-US" sz="2300" b="0" dirty="0" smtClean="0">
              <a:latin typeface="Times New Roman" panose="02020603050405020304" pitchFamily="18" charset="0"/>
              <a:cs typeface="Times New Roman" panose="02020603050405020304" pitchFamily="18" charset="0"/>
            </a:endParaRPr>
          </a:p>
          <a:p>
            <a:pPr marL="0" indent="0">
              <a:spcBef>
                <a:spcPct val="0"/>
              </a:spcBef>
            </a:pPr>
            <a:endParaRPr lang="en-US" dirty="0">
              <a:solidFill>
                <a:srgbClr val="003366"/>
              </a:solidFill>
            </a:endParaRPr>
          </a:p>
          <a:p>
            <a:pPr marL="348832" lvl="1" indent="0">
              <a:spcBef>
                <a:spcPct val="40000"/>
              </a:spcBef>
              <a:buClr>
                <a:schemeClr val="tx1"/>
              </a:buClr>
              <a:buNone/>
            </a:pPr>
            <a:endParaRPr lang="en-US" dirty="0"/>
          </a:p>
          <a:p>
            <a:endParaRPr lang="en-US" sz="2300" i="1" dirty="0"/>
          </a:p>
          <a:p>
            <a:endParaRPr lang="en-US" dirty="0"/>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24</a:t>
            </a:fld>
            <a:endParaRPr lang="en-US" b="1" dirty="0">
              <a:solidFill>
                <a:srgbClr val="002060"/>
              </a:solidFill>
            </a:endParaRPr>
          </a:p>
        </p:txBody>
      </p:sp>
    </p:spTree>
    <p:extLst>
      <p:ext uri="{BB962C8B-B14F-4D97-AF65-F5344CB8AC3E}">
        <p14:creationId xmlns:p14="http://schemas.microsoft.com/office/powerpoint/2010/main" val="278065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custDataLst>
              <p:tags r:id="rId1"/>
            </p:custDataLst>
          </p:nvPr>
        </p:nvSpPr>
        <p:spPr>
          <a:xfrm>
            <a:off x="378386" y="1295400"/>
            <a:ext cx="3264133" cy="285903"/>
          </a:xfrm>
          <a:prstGeom prst="flowChartProcess">
            <a:avLst/>
          </a:prstGeom>
          <a:ln>
            <a:solidFill>
              <a:srgbClr val="CC9900"/>
            </a:solidFill>
          </a:ln>
        </p:spPr>
        <p:style>
          <a:lnRef idx="1">
            <a:schemeClr val="accent6"/>
          </a:lnRef>
          <a:fillRef idx="2">
            <a:schemeClr val="accent6"/>
          </a:fillRef>
          <a:effectRef idx="1">
            <a:schemeClr val="accent6"/>
          </a:effectRef>
          <a:fontRef idx="minor">
            <a:schemeClr val="dk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Owner = individual </a:t>
            </a:r>
          </a:p>
        </p:txBody>
      </p:sp>
      <p:sp>
        <p:nvSpPr>
          <p:cNvPr id="8" name="Oval 7"/>
          <p:cNvSpPr/>
          <p:nvPr>
            <p:custDataLst>
              <p:tags r:id="rId2"/>
            </p:custDataLst>
          </p:nvPr>
        </p:nvSpPr>
        <p:spPr>
          <a:xfrm>
            <a:off x="314103" y="1676400"/>
            <a:ext cx="1728216" cy="1362456"/>
          </a:xfrm>
          <a:prstGeom prst="ellipse">
            <a:avLst/>
          </a:prstGeom>
          <a:solidFill>
            <a:srgbClr val="00206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sz="1600" b="1" dirty="0">
                <a:solidFill>
                  <a:srgbClr val="FFCC00"/>
                </a:solidFill>
                <a:latin typeface="Times New Roman" panose="02020603050405020304" pitchFamily="18" charset="0"/>
                <a:cs typeface="Times New Roman" panose="02020603050405020304" pitchFamily="18" charset="0"/>
              </a:rPr>
              <a:t>Category 1</a:t>
            </a:r>
          </a:p>
          <a:p>
            <a:pPr algn="ctr"/>
            <a:r>
              <a:rPr lang="en-US" sz="1600" b="1" dirty="0">
                <a:solidFill>
                  <a:srgbClr val="FFCC00"/>
                </a:solidFill>
                <a:latin typeface="Times New Roman" panose="02020603050405020304" pitchFamily="18" charset="0"/>
                <a:cs typeface="Times New Roman" panose="02020603050405020304" pitchFamily="18" charset="0"/>
              </a:rPr>
              <a:t> Single Accounts</a:t>
            </a:r>
          </a:p>
        </p:txBody>
      </p:sp>
      <p:sp>
        <p:nvSpPr>
          <p:cNvPr id="17" name="Title 1"/>
          <p:cNvSpPr>
            <a:spLocks noGrp="1"/>
          </p:cNvSpPr>
          <p:nvPr>
            <p:ph type="title"/>
            <p:custDataLst>
              <p:tags r:id="rId3"/>
            </p:custDataLst>
          </p:nvPr>
        </p:nvSpPr>
        <p:spPr>
          <a:xfrm>
            <a:off x="310948" y="228600"/>
            <a:ext cx="9656171" cy="739352"/>
          </a:xfrm>
        </p:spPr>
        <p:txBody>
          <a:bodyPr/>
          <a:lstStyle/>
          <a:p>
            <a:r>
              <a:rPr lang="en-US" sz="3500" b="1" dirty="0">
                <a:solidFill>
                  <a:srgbClr val="FFCC00"/>
                </a:solidFill>
                <a:latin typeface="Times New Roman" panose="02020603050405020304" pitchFamily="18" charset="0"/>
                <a:cs typeface="Times New Roman" panose="02020603050405020304" pitchFamily="18" charset="0"/>
              </a:rPr>
              <a:t>Nine Most Common Ownership Categories</a:t>
            </a:r>
            <a:endParaRPr lang="en-US" sz="3500" b="1" dirty="0">
              <a:solidFill>
                <a:srgbClr val="FFCC00"/>
              </a:solidFill>
            </a:endParaRPr>
          </a:p>
        </p:txBody>
      </p:sp>
      <p:sp>
        <p:nvSpPr>
          <p:cNvPr id="27" name="Slide Number Placeholder 2"/>
          <p:cNvSpPr>
            <a:spLocks noGrp="1"/>
          </p:cNvSpPr>
          <p:nvPr>
            <p:ph type="sldNum" sz="quarter" idx="4294967295"/>
            <p:custDataLst>
              <p:tags r:id="rId4"/>
            </p:custDataLst>
          </p:nvPr>
        </p:nvSpPr>
        <p:spPr>
          <a:xfrm>
            <a:off x="14963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25</a:t>
            </a:fld>
            <a:endParaRPr lang="en-US" b="1" dirty="0">
              <a:solidFill>
                <a:srgbClr val="002060"/>
              </a:solidFill>
            </a:endParaRPr>
          </a:p>
        </p:txBody>
      </p:sp>
      <p:sp>
        <p:nvSpPr>
          <p:cNvPr id="18" name="Oval 17"/>
          <p:cNvSpPr/>
          <p:nvPr>
            <p:custDataLst>
              <p:tags r:id="rId5"/>
            </p:custDataLst>
          </p:nvPr>
        </p:nvSpPr>
        <p:spPr>
          <a:xfrm>
            <a:off x="6536764" y="1676400"/>
            <a:ext cx="2291638" cy="1195526"/>
          </a:xfrm>
          <a:prstGeom prst="ellipse">
            <a:avLst/>
          </a:prstGeom>
          <a:solidFill>
            <a:srgbClr val="99CCFF"/>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lIns="90918" tIns="45459" rIns="90918" bIns="45459" rtlCol="0" anchor="ctr"/>
          <a:lstStyle/>
          <a:p>
            <a:pPr algn="ctr"/>
            <a:r>
              <a:rPr lang="en-US" sz="1200" b="1" dirty="0">
                <a:solidFill>
                  <a:srgbClr val="003366"/>
                </a:solidFill>
                <a:latin typeface="Times New Roman" panose="02020603050405020304" pitchFamily="18" charset="0"/>
                <a:cs typeface="Times New Roman" panose="02020603050405020304" pitchFamily="18" charset="0"/>
              </a:rPr>
              <a:t>Category 7 </a:t>
            </a:r>
          </a:p>
          <a:p>
            <a:pPr algn="ctr"/>
            <a:r>
              <a:rPr lang="en-US" sz="1200" b="1" dirty="0">
                <a:solidFill>
                  <a:srgbClr val="003366"/>
                </a:solidFill>
                <a:latin typeface="Times New Roman" panose="02020603050405020304" pitchFamily="18" charset="0"/>
                <a:cs typeface="Times New Roman" panose="02020603050405020304" pitchFamily="18" charset="0"/>
              </a:rPr>
              <a:t>Corporations, Partnerships and  Unincorporated Association Accounts  </a:t>
            </a:r>
          </a:p>
        </p:txBody>
      </p:sp>
      <p:sp>
        <p:nvSpPr>
          <p:cNvPr id="20" name="Oval 19"/>
          <p:cNvSpPr/>
          <p:nvPr>
            <p:custDataLst>
              <p:tags r:id="rId6"/>
            </p:custDataLst>
          </p:nvPr>
        </p:nvSpPr>
        <p:spPr>
          <a:xfrm>
            <a:off x="6832412" y="4953003"/>
            <a:ext cx="1621904" cy="961587"/>
          </a:xfrm>
          <a:prstGeom prst="ellipse">
            <a:avLst/>
          </a:prstGeom>
          <a:solidFill>
            <a:schemeClr val="accent3">
              <a:lumMod val="75000"/>
            </a:schemeClr>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90918" tIns="45459" rIns="90918" bIns="45459" rtlCol="0" anchor="ctr"/>
          <a:lstStyle/>
          <a:p>
            <a:pPr algn="ctr"/>
            <a:r>
              <a:rPr lang="en-US" sz="1200" b="1" dirty="0">
                <a:solidFill>
                  <a:srgbClr val="003366"/>
                </a:solidFill>
                <a:latin typeface="Times New Roman" panose="02020603050405020304" pitchFamily="18" charset="0"/>
                <a:cs typeface="Times New Roman" panose="02020603050405020304" pitchFamily="18" charset="0"/>
              </a:rPr>
              <a:t>Category 9 </a:t>
            </a:r>
          </a:p>
          <a:p>
            <a:pPr algn="ctr"/>
            <a:r>
              <a:rPr lang="en-US" sz="1200" b="1" dirty="0">
                <a:solidFill>
                  <a:srgbClr val="003366"/>
                </a:solidFill>
                <a:latin typeface="Times New Roman" panose="02020603050405020304" pitchFamily="18" charset="0"/>
                <a:cs typeface="Times New Roman" panose="02020603050405020304" pitchFamily="18" charset="0"/>
              </a:rPr>
              <a:t>Mortgage Servicing Accounts</a:t>
            </a:r>
          </a:p>
        </p:txBody>
      </p:sp>
      <p:sp>
        <p:nvSpPr>
          <p:cNvPr id="23" name="Oval 22"/>
          <p:cNvSpPr/>
          <p:nvPr>
            <p:custDataLst>
              <p:tags r:id="rId7"/>
            </p:custDataLst>
          </p:nvPr>
        </p:nvSpPr>
        <p:spPr>
          <a:xfrm>
            <a:off x="314103" y="3124200"/>
            <a:ext cx="1728216" cy="1362456"/>
          </a:xfrm>
          <a:prstGeom prst="ellipse">
            <a:avLst/>
          </a:prstGeom>
          <a:solidFill>
            <a:srgbClr val="00206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sz="1600" b="1" dirty="0">
                <a:solidFill>
                  <a:srgbClr val="FFCC00"/>
                </a:solidFill>
                <a:latin typeface="Times New Roman" panose="02020603050405020304" pitchFamily="18" charset="0"/>
                <a:cs typeface="Times New Roman" panose="02020603050405020304" pitchFamily="18" charset="0"/>
              </a:rPr>
              <a:t>Category</a:t>
            </a:r>
            <a:r>
              <a:rPr lang="en-US" b="1" dirty="0">
                <a:solidFill>
                  <a:srgbClr val="FFCC00"/>
                </a:solidFill>
                <a:latin typeface="Times New Roman" panose="02020603050405020304" pitchFamily="18" charset="0"/>
                <a:cs typeface="Times New Roman" panose="02020603050405020304" pitchFamily="18" charset="0"/>
              </a:rPr>
              <a:t> </a:t>
            </a:r>
            <a:r>
              <a:rPr lang="en-US" sz="1600" b="1" dirty="0">
                <a:solidFill>
                  <a:srgbClr val="FFCC00"/>
                </a:solidFill>
                <a:latin typeface="Times New Roman" panose="02020603050405020304" pitchFamily="18" charset="0"/>
                <a:cs typeface="Times New Roman" panose="02020603050405020304" pitchFamily="18" charset="0"/>
              </a:rPr>
              <a:t>3</a:t>
            </a:r>
          </a:p>
          <a:p>
            <a:pPr algn="ctr"/>
            <a:r>
              <a:rPr lang="en-US" sz="1600" b="1" dirty="0">
                <a:solidFill>
                  <a:srgbClr val="FFCC00"/>
                </a:solidFill>
                <a:latin typeface="Times New Roman" panose="02020603050405020304" pitchFamily="18" charset="0"/>
                <a:cs typeface="Times New Roman" panose="02020603050405020304" pitchFamily="18" charset="0"/>
              </a:rPr>
              <a:t>Revocable Trust Accounts </a:t>
            </a:r>
          </a:p>
        </p:txBody>
      </p:sp>
      <p:sp>
        <p:nvSpPr>
          <p:cNvPr id="24" name="Oval 23"/>
          <p:cNvSpPr/>
          <p:nvPr>
            <p:custDataLst>
              <p:tags r:id="rId8"/>
            </p:custDataLst>
          </p:nvPr>
        </p:nvSpPr>
        <p:spPr>
          <a:xfrm>
            <a:off x="2142903" y="3124200"/>
            <a:ext cx="1728216" cy="1362456"/>
          </a:xfrm>
          <a:prstGeom prst="ellipse">
            <a:avLst/>
          </a:prstGeom>
          <a:solidFill>
            <a:srgbClr val="00206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sz="1600" b="1" dirty="0">
                <a:solidFill>
                  <a:srgbClr val="FFCC00"/>
                </a:solidFill>
                <a:latin typeface="Times New Roman" panose="02020603050405020304" pitchFamily="18" charset="0"/>
                <a:cs typeface="Times New Roman" panose="02020603050405020304" pitchFamily="18" charset="0"/>
              </a:rPr>
              <a:t>Category 4</a:t>
            </a:r>
          </a:p>
          <a:p>
            <a:pPr algn="ctr"/>
            <a:r>
              <a:rPr lang="en-US" sz="1600" b="1" dirty="0">
                <a:solidFill>
                  <a:srgbClr val="FFCC00"/>
                </a:solidFill>
                <a:latin typeface="Times New Roman" panose="02020603050405020304" pitchFamily="18" charset="0"/>
                <a:cs typeface="Times New Roman" panose="02020603050405020304" pitchFamily="18" charset="0"/>
              </a:rPr>
              <a:t>Irrevocable   Trust Accounts </a:t>
            </a:r>
          </a:p>
        </p:txBody>
      </p:sp>
      <p:sp>
        <p:nvSpPr>
          <p:cNvPr id="25" name="Oval 24"/>
          <p:cNvSpPr/>
          <p:nvPr>
            <p:custDataLst>
              <p:tags r:id="rId9"/>
            </p:custDataLst>
          </p:nvPr>
        </p:nvSpPr>
        <p:spPr>
          <a:xfrm>
            <a:off x="314103" y="4562856"/>
            <a:ext cx="1728216" cy="1362456"/>
          </a:xfrm>
          <a:prstGeom prst="ellipse">
            <a:avLst/>
          </a:prstGeom>
          <a:solidFill>
            <a:srgbClr val="00206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sz="1600" b="1" dirty="0">
                <a:solidFill>
                  <a:srgbClr val="FFCC00"/>
                </a:solidFill>
                <a:latin typeface="Times New Roman" panose="02020603050405020304" pitchFamily="18" charset="0"/>
                <a:cs typeface="Times New Roman" panose="02020603050405020304" pitchFamily="18" charset="0"/>
              </a:rPr>
              <a:t>Category 5</a:t>
            </a:r>
          </a:p>
          <a:p>
            <a:pPr algn="ctr"/>
            <a:r>
              <a:rPr lang="en-US" sz="1600" b="1" dirty="0">
                <a:solidFill>
                  <a:srgbClr val="FFCC00"/>
                </a:solidFill>
                <a:latin typeface="Times New Roman" panose="02020603050405020304" pitchFamily="18" charset="0"/>
                <a:cs typeface="Times New Roman" panose="02020603050405020304" pitchFamily="18" charset="0"/>
              </a:rPr>
              <a:t>Certain Retirement Accounts </a:t>
            </a:r>
          </a:p>
        </p:txBody>
      </p:sp>
      <p:sp>
        <p:nvSpPr>
          <p:cNvPr id="26" name="Oval 25"/>
          <p:cNvSpPr/>
          <p:nvPr>
            <p:custDataLst>
              <p:tags r:id="rId10"/>
            </p:custDataLst>
          </p:nvPr>
        </p:nvSpPr>
        <p:spPr>
          <a:xfrm>
            <a:off x="2142903" y="4572000"/>
            <a:ext cx="1728216" cy="1362456"/>
          </a:xfrm>
          <a:prstGeom prst="ellipse">
            <a:avLst/>
          </a:prstGeom>
          <a:solidFill>
            <a:srgbClr val="00206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sz="1600" b="1" dirty="0">
                <a:solidFill>
                  <a:srgbClr val="FFCC00"/>
                </a:solidFill>
                <a:latin typeface="Times New Roman" panose="02020603050405020304" pitchFamily="18" charset="0"/>
                <a:cs typeface="Times New Roman" panose="02020603050405020304" pitchFamily="18" charset="0"/>
              </a:rPr>
              <a:t>Category 6</a:t>
            </a:r>
          </a:p>
          <a:p>
            <a:pPr algn="ctr"/>
            <a:r>
              <a:rPr lang="en-US" sz="1600" b="1" dirty="0">
                <a:solidFill>
                  <a:srgbClr val="FFCC00"/>
                </a:solidFill>
                <a:latin typeface="Times New Roman" panose="02020603050405020304" pitchFamily="18" charset="0"/>
                <a:cs typeface="Times New Roman" panose="02020603050405020304" pitchFamily="18" charset="0"/>
              </a:rPr>
              <a:t>Employee Benefit Plan Accounts </a:t>
            </a:r>
          </a:p>
        </p:txBody>
      </p:sp>
      <p:sp>
        <p:nvSpPr>
          <p:cNvPr id="35" name="Oval 34"/>
          <p:cNvSpPr/>
          <p:nvPr>
            <p:custDataLst>
              <p:tags r:id="rId11"/>
            </p:custDataLst>
          </p:nvPr>
        </p:nvSpPr>
        <p:spPr>
          <a:xfrm>
            <a:off x="6832412" y="3458013"/>
            <a:ext cx="1621904" cy="961587"/>
          </a:xfrm>
          <a:prstGeom prst="ellipse">
            <a:avLst/>
          </a:prstGeom>
          <a:solidFill>
            <a:srgbClr val="3366FF"/>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90918" tIns="45459" rIns="90918" bIns="45459" rtlCol="0" anchor="ctr"/>
          <a:lstStyle/>
          <a:p>
            <a:pPr algn="ctr"/>
            <a:r>
              <a:rPr lang="en-US" sz="1200" b="1" dirty="0">
                <a:solidFill>
                  <a:schemeClr val="bg1"/>
                </a:solidFill>
                <a:latin typeface="Times New Roman" panose="02020603050405020304" pitchFamily="18" charset="0"/>
                <a:cs typeface="Times New Roman" panose="02020603050405020304" pitchFamily="18" charset="0"/>
              </a:rPr>
              <a:t>Category 8 </a:t>
            </a:r>
          </a:p>
          <a:p>
            <a:pPr algn="ctr"/>
            <a:r>
              <a:rPr lang="en-US" sz="1200" b="1" dirty="0">
                <a:solidFill>
                  <a:schemeClr val="bg1"/>
                </a:solidFill>
                <a:latin typeface="Times New Roman" panose="02020603050405020304" pitchFamily="18" charset="0"/>
                <a:cs typeface="Times New Roman" panose="02020603050405020304" pitchFamily="18" charset="0"/>
              </a:rPr>
              <a:t>Government Accounts</a:t>
            </a:r>
          </a:p>
        </p:txBody>
      </p:sp>
      <p:sp>
        <p:nvSpPr>
          <p:cNvPr id="19" name="Oval 18"/>
          <p:cNvSpPr/>
          <p:nvPr>
            <p:custDataLst>
              <p:tags r:id="rId12"/>
            </p:custDataLst>
          </p:nvPr>
        </p:nvSpPr>
        <p:spPr>
          <a:xfrm>
            <a:off x="2142903" y="1676400"/>
            <a:ext cx="1728216" cy="1362456"/>
          </a:xfrm>
          <a:prstGeom prst="ellipse">
            <a:avLst/>
          </a:prstGeom>
          <a:solidFill>
            <a:srgbClr val="00206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sz="1600" b="1" dirty="0">
                <a:solidFill>
                  <a:srgbClr val="FFCC00"/>
                </a:solidFill>
                <a:latin typeface="Times New Roman" panose="02020603050405020304" pitchFamily="18" charset="0"/>
                <a:cs typeface="Times New Roman" panose="02020603050405020304" pitchFamily="18" charset="0"/>
              </a:rPr>
              <a:t>Category </a:t>
            </a:r>
            <a:r>
              <a:rPr lang="en-US" sz="1600" b="1" dirty="0" smtClean="0">
                <a:solidFill>
                  <a:srgbClr val="FFCC00"/>
                </a:solidFill>
                <a:latin typeface="Times New Roman" panose="02020603050405020304" pitchFamily="18" charset="0"/>
                <a:cs typeface="Times New Roman" panose="02020603050405020304" pitchFamily="18" charset="0"/>
              </a:rPr>
              <a:t>2</a:t>
            </a:r>
            <a:endParaRPr lang="en-US" sz="1600" b="1" dirty="0">
              <a:solidFill>
                <a:srgbClr val="FFCC00"/>
              </a:solidFill>
              <a:latin typeface="Times New Roman" panose="02020603050405020304" pitchFamily="18" charset="0"/>
              <a:cs typeface="Times New Roman" panose="02020603050405020304" pitchFamily="18" charset="0"/>
            </a:endParaRPr>
          </a:p>
          <a:p>
            <a:pPr algn="ctr"/>
            <a:r>
              <a:rPr lang="en-US" sz="1600" b="1" dirty="0">
                <a:solidFill>
                  <a:srgbClr val="FFCC00"/>
                </a:solidFill>
                <a:latin typeface="Times New Roman" panose="02020603050405020304" pitchFamily="18" charset="0"/>
                <a:cs typeface="Times New Roman" panose="02020603050405020304" pitchFamily="18" charset="0"/>
              </a:rPr>
              <a:t> J</a:t>
            </a:r>
            <a:r>
              <a:rPr lang="en-US" sz="1600" b="1" dirty="0" smtClean="0">
                <a:solidFill>
                  <a:srgbClr val="FFCC00"/>
                </a:solidFill>
                <a:latin typeface="Times New Roman" panose="02020603050405020304" pitchFamily="18" charset="0"/>
                <a:cs typeface="Times New Roman" panose="02020603050405020304" pitchFamily="18" charset="0"/>
              </a:rPr>
              <a:t>oint  </a:t>
            </a:r>
            <a:r>
              <a:rPr lang="en-US" sz="1600" b="1" dirty="0">
                <a:solidFill>
                  <a:srgbClr val="FFCC00"/>
                </a:solidFill>
                <a:latin typeface="Times New Roman" panose="02020603050405020304" pitchFamily="18" charset="0"/>
                <a:cs typeface="Times New Roman" panose="02020603050405020304" pitchFamily="18" charset="0"/>
              </a:rPr>
              <a:t>Accounts</a:t>
            </a:r>
          </a:p>
        </p:txBody>
      </p:sp>
      <p:sp>
        <p:nvSpPr>
          <p:cNvPr id="22" name="Flowchart: Process 21"/>
          <p:cNvSpPr/>
          <p:nvPr>
            <p:custDataLst>
              <p:tags r:id="rId13"/>
            </p:custDataLst>
          </p:nvPr>
        </p:nvSpPr>
        <p:spPr>
          <a:xfrm>
            <a:off x="6017186" y="1295400"/>
            <a:ext cx="3264133" cy="285903"/>
          </a:xfrm>
          <a:prstGeom prst="flowChartProcess">
            <a:avLst/>
          </a:prstGeom>
          <a:ln>
            <a:solidFill>
              <a:srgbClr val="CC9900"/>
            </a:solidFill>
          </a:ln>
        </p:spPr>
        <p:style>
          <a:lnRef idx="1">
            <a:schemeClr val="accent6"/>
          </a:lnRef>
          <a:fillRef idx="2">
            <a:schemeClr val="accent6"/>
          </a:fillRef>
          <a:effectRef idx="1">
            <a:schemeClr val="accent6"/>
          </a:effectRef>
          <a:fontRef idx="minor">
            <a:schemeClr val="dk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Owner = </a:t>
            </a:r>
            <a:r>
              <a:rPr lang="en-US" b="1" dirty="0" smtClean="0">
                <a:solidFill>
                  <a:srgbClr val="003366"/>
                </a:solidFill>
                <a:latin typeface="Times New Roman" panose="02020603050405020304" pitchFamily="18" charset="0"/>
                <a:cs typeface="Times New Roman" panose="02020603050405020304" pitchFamily="18" charset="0"/>
              </a:rPr>
              <a:t>business/organization </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28" name="Flowchart: Process 27"/>
          <p:cNvSpPr/>
          <p:nvPr>
            <p:custDataLst>
              <p:tags r:id="rId14"/>
            </p:custDataLst>
          </p:nvPr>
        </p:nvSpPr>
        <p:spPr>
          <a:xfrm>
            <a:off x="6004719" y="2971800"/>
            <a:ext cx="3264133" cy="285903"/>
          </a:xfrm>
          <a:prstGeom prst="flowChartProcess">
            <a:avLst/>
          </a:prstGeom>
          <a:ln>
            <a:solidFill>
              <a:srgbClr val="CC9900"/>
            </a:solidFill>
          </a:ln>
        </p:spPr>
        <p:style>
          <a:lnRef idx="1">
            <a:schemeClr val="accent6"/>
          </a:lnRef>
          <a:fillRef idx="2">
            <a:schemeClr val="accent6"/>
          </a:fillRef>
          <a:effectRef idx="1">
            <a:schemeClr val="accent6"/>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Owner = government entity </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29" name="Flowchart: Process 28"/>
          <p:cNvSpPr/>
          <p:nvPr>
            <p:custDataLst>
              <p:tags r:id="rId15"/>
            </p:custDataLst>
          </p:nvPr>
        </p:nvSpPr>
        <p:spPr>
          <a:xfrm>
            <a:off x="6004719" y="4514697"/>
            <a:ext cx="3264133" cy="285903"/>
          </a:xfrm>
          <a:prstGeom prst="flowChartProcess">
            <a:avLst/>
          </a:prstGeom>
          <a:ln>
            <a:solidFill>
              <a:srgbClr val="CC9900"/>
            </a:solidFill>
          </a:ln>
        </p:spPr>
        <p:style>
          <a:lnRef idx="1">
            <a:schemeClr val="accent6"/>
          </a:lnRef>
          <a:fillRef idx="2">
            <a:schemeClr val="accent6"/>
          </a:fillRef>
          <a:effectRef idx="1">
            <a:schemeClr val="accent6"/>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Owner </a:t>
            </a:r>
            <a:r>
              <a:rPr lang="en-US" b="1" dirty="0">
                <a:solidFill>
                  <a:srgbClr val="003366"/>
                </a:solidFill>
                <a:latin typeface="Times New Roman" panose="02020603050405020304" pitchFamily="18" charset="0"/>
                <a:cs typeface="Times New Roman" panose="02020603050405020304" pitchFamily="18" charset="0"/>
              </a:rPr>
              <a:t>= mortgage servicer</a:t>
            </a:r>
          </a:p>
        </p:txBody>
      </p:sp>
    </p:spTree>
    <p:extLst>
      <p:ext uri="{BB962C8B-B14F-4D97-AF65-F5344CB8AC3E}">
        <p14:creationId xmlns:p14="http://schemas.microsoft.com/office/powerpoint/2010/main" val="78106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custDataLst>
              <p:tags r:id="rId1"/>
            </p:custDataLst>
          </p:nvPr>
        </p:nvSpPr>
        <p:spPr>
          <a:xfrm>
            <a:off x="387148" y="228600"/>
            <a:ext cx="9656171" cy="739352"/>
          </a:xfrm>
        </p:spPr>
        <p:txBody>
          <a:bodyPr/>
          <a:lstStyle/>
          <a:p>
            <a:r>
              <a:rPr lang="en-US" sz="3500" b="1" dirty="0" smtClean="0">
                <a:solidFill>
                  <a:srgbClr val="FFCC00"/>
                </a:solidFill>
                <a:latin typeface="Times New Roman" panose="02020603050405020304" pitchFamily="18" charset="0"/>
                <a:cs typeface="Times New Roman" panose="02020603050405020304" pitchFamily="18" charset="0"/>
              </a:rPr>
              <a:t>Five Least Common Ownership </a:t>
            </a:r>
            <a:r>
              <a:rPr lang="en-US" sz="3500" b="1" dirty="0">
                <a:solidFill>
                  <a:srgbClr val="FFCC00"/>
                </a:solidFill>
                <a:latin typeface="Times New Roman" panose="02020603050405020304" pitchFamily="18" charset="0"/>
                <a:cs typeface="Times New Roman" panose="02020603050405020304" pitchFamily="18" charset="0"/>
              </a:rPr>
              <a:t>Categories</a:t>
            </a:r>
            <a:endParaRPr lang="en-US" sz="3500" b="1" dirty="0">
              <a:solidFill>
                <a:srgbClr val="FFCC00"/>
              </a:solidFill>
            </a:endParaRPr>
          </a:p>
        </p:txBody>
      </p:sp>
      <p:sp>
        <p:nvSpPr>
          <p:cNvPr id="27" name="Slide Number Placeholder 2"/>
          <p:cNvSpPr>
            <a:spLocks noGrp="1"/>
          </p:cNvSpPr>
          <p:nvPr>
            <p:ph type="sldNum" sz="quarter" idx="4294967295"/>
            <p:custDataLst>
              <p:tags r:id="rId2"/>
            </p:custDataLst>
          </p:nvPr>
        </p:nvSpPr>
        <p:spPr>
          <a:xfrm>
            <a:off x="172081"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26</a:t>
            </a:fld>
            <a:endParaRPr lang="en-US" b="1" dirty="0">
              <a:solidFill>
                <a:srgbClr val="002060"/>
              </a:solidFill>
            </a:endParaRPr>
          </a:p>
        </p:txBody>
      </p:sp>
      <p:sp>
        <p:nvSpPr>
          <p:cNvPr id="29" name="Oval 28"/>
          <p:cNvSpPr/>
          <p:nvPr>
            <p:custDataLst>
              <p:tags r:id="rId3"/>
            </p:custDataLst>
          </p:nvPr>
        </p:nvSpPr>
        <p:spPr>
          <a:xfrm>
            <a:off x="509090" y="1524000"/>
            <a:ext cx="2142830" cy="1707870"/>
          </a:xfrm>
          <a:prstGeom prst="ellipse">
            <a:avLst/>
          </a:prstGeom>
          <a:solidFill>
            <a:srgbClr val="99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dkEdge">
            <a:bevelT w="88900" h="88900"/>
          </a:sp3d>
        </p:spPr>
        <p:style>
          <a:lnRef idx="0">
            <a:schemeClr val="accent2"/>
          </a:lnRef>
          <a:fillRef idx="3">
            <a:schemeClr val="accent2"/>
          </a:fillRef>
          <a:effectRef idx="3">
            <a:schemeClr val="accent2"/>
          </a:effectRef>
          <a:fontRef idx="minor">
            <a:schemeClr val="lt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Category 10 </a:t>
            </a:r>
          </a:p>
          <a:p>
            <a:pPr algn="ctr"/>
            <a:r>
              <a:rPr lang="en-US" b="1" dirty="0">
                <a:solidFill>
                  <a:srgbClr val="003366"/>
                </a:solidFill>
                <a:latin typeface="Times New Roman" panose="02020603050405020304" pitchFamily="18" charset="0"/>
                <a:cs typeface="Times New Roman" panose="02020603050405020304" pitchFamily="18" charset="0"/>
              </a:rPr>
              <a:t>Public Bonds Accounts</a:t>
            </a:r>
          </a:p>
        </p:txBody>
      </p:sp>
      <p:sp>
        <p:nvSpPr>
          <p:cNvPr id="31" name="Oval 30"/>
          <p:cNvSpPr/>
          <p:nvPr>
            <p:custDataLst>
              <p:tags r:id="rId4"/>
            </p:custDataLst>
          </p:nvPr>
        </p:nvSpPr>
        <p:spPr>
          <a:xfrm>
            <a:off x="3337719" y="1447801"/>
            <a:ext cx="2362200" cy="1890442"/>
          </a:xfrm>
          <a:prstGeom prst="ellipse">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dkEdge">
            <a:bevelT w="88900" h="88900"/>
          </a:sp3d>
        </p:spPr>
        <p:style>
          <a:lnRef idx="0">
            <a:schemeClr val="accent2"/>
          </a:lnRef>
          <a:fillRef idx="3">
            <a:schemeClr val="accent2"/>
          </a:fillRef>
          <a:effectRef idx="3">
            <a:schemeClr val="accent2"/>
          </a:effectRef>
          <a:fontRef idx="minor">
            <a:schemeClr val="lt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Category 11 </a:t>
            </a:r>
          </a:p>
          <a:p>
            <a:pPr algn="ctr"/>
            <a:r>
              <a:rPr lang="en-US" b="1" dirty="0">
                <a:solidFill>
                  <a:srgbClr val="003366"/>
                </a:solidFill>
                <a:latin typeface="Times New Roman" panose="02020603050405020304" pitchFamily="18" charset="0"/>
                <a:cs typeface="Times New Roman" panose="02020603050405020304" pitchFamily="18" charset="0"/>
              </a:rPr>
              <a:t>Irrevocable Trust Account with </a:t>
            </a:r>
            <a:r>
              <a:rPr lang="en-US" b="1" dirty="0" smtClean="0">
                <a:solidFill>
                  <a:srgbClr val="003366"/>
                </a:solidFill>
                <a:latin typeface="Times New Roman" panose="02020603050405020304" pitchFamily="18" charset="0"/>
                <a:cs typeface="Times New Roman" panose="02020603050405020304" pitchFamily="18" charset="0"/>
              </a:rPr>
              <a:t>Bank </a:t>
            </a:r>
            <a:r>
              <a:rPr lang="en-US" b="1" dirty="0">
                <a:solidFill>
                  <a:srgbClr val="003366"/>
                </a:solidFill>
                <a:latin typeface="Times New Roman" panose="02020603050405020304" pitchFamily="18" charset="0"/>
                <a:cs typeface="Times New Roman" panose="02020603050405020304" pitchFamily="18" charset="0"/>
              </a:rPr>
              <a:t>as Trustee</a:t>
            </a:r>
          </a:p>
        </p:txBody>
      </p:sp>
      <p:sp>
        <p:nvSpPr>
          <p:cNvPr id="32" name="Oval 31"/>
          <p:cNvSpPr/>
          <p:nvPr>
            <p:custDataLst>
              <p:tags r:id="rId5"/>
            </p:custDataLst>
          </p:nvPr>
        </p:nvSpPr>
        <p:spPr>
          <a:xfrm>
            <a:off x="6925441" y="1371600"/>
            <a:ext cx="2292151" cy="1890442"/>
          </a:xfrm>
          <a:prstGeom prst="ellipse">
            <a:avLst/>
          </a:prstGeom>
          <a:solidFill>
            <a:srgbClr val="CC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dkEdge">
            <a:bevelT w="88900" h="88900"/>
          </a:sp3d>
        </p:spPr>
        <p:style>
          <a:lnRef idx="0">
            <a:schemeClr val="accent2"/>
          </a:lnRef>
          <a:fillRef idx="3">
            <a:schemeClr val="accent2"/>
          </a:fillRef>
          <a:effectRef idx="3">
            <a:schemeClr val="accent2"/>
          </a:effectRef>
          <a:fontRef idx="minor">
            <a:schemeClr val="lt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Category 12</a:t>
            </a:r>
          </a:p>
          <a:p>
            <a:pPr algn="ctr"/>
            <a:r>
              <a:rPr lang="en-US" b="1" dirty="0">
                <a:solidFill>
                  <a:srgbClr val="003366"/>
                </a:solidFill>
                <a:latin typeface="Times New Roman" panose="02020603050405020304" pitchFamily="18" charset="0"/>
                <a:cs typeface="Times New Roman" panose="02020603050405020304" pitchFamily="18" charset="0"/>
              </a:rPr>
              <a:t>Annuity Contract Accounts</a:t>
            </a:r>
          </a:p>
        </p:txBody>
      </p:sp>
      <p:sp>
        <p:nvSpPr>
          <p:cNvPr id="33" name="Oval 32"/>
          <p:cNvSpPr/>
          <p:nvPr>
            <p:custDataLst>
              <p:tags r:id="rId6"/>
            </p:custDataLst>
          </p:nvPr>
        </p:nvSpPr>
        <p:spPr>
          <a:xfrm>
            <a:off x="1051720" y="3490642"/>
            <a:ext cx="2560816" cy="2148158"/>
          </a:xfrm>
          <a:prstGeom prst="ellipse">
            <a:avLst/>
          </a:prstGeom>
          <a:solidFill>
            <a:schemeClr val="bg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dkEdge">
            <a:bevelT w="88900" h="88900"/>
          </a:sp3d>
        </p:spPr>
        <p:style>
          <a:lnRef idx="0">
            <a:schemeClr val="accent2"/>
          </a:lnRef>
          <a:fillRef idx="3">
            <a:schemeClr val="accent2"/>
          </a:fillRef>
          <a:effectRef idx="3">
            <a:schemeClr val="accent2"/>
          </a:effectRef>
          <a:fontRef idx="minor">
            <a:schemeClr val="lt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Category 13 </a:t>
            </a:r>
          </a:p>
          <a:p>
            <a:pPr algn="ctr"/>
            <a:r>
              <a:rPr lang="en-US" b="1" dirty="0">
                <a:solidFill>
                  <a:srgbClr val="003366"/>
                </a:solidFill>
                <a:latin typeface="Times New Roman" panose="02020603050405020304" pitchFamily="18" charset="0"/>
                <a:cs typeface="Times New Roman" panose="02020603050405020304" pitchFamily="18" charset="0"/>
              </a:rPr>
              <a:t>Custodian Accounts for Native Americans</a:t>
            </a:r>
          </a:p>
        </p:txBody>
      </p:sp>
      <p:sp>
        <p:nvSpPr>
          <p:cNvPr id="34" name="Oval 33"/>
          <p:cNvSpPr/>
          <p:nvPr>
            <p:custDataLst>
              <p:tags r:id="rId7"/>
            </p:custDataLst>
          </p:nvPr>
        </p:nvSpPr>
        <p:spPr>
          <a:xfrm>
            <a:off x="4328320" y="3200400"/>
            <a:ext cx="3886200" cy="2590800"/>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dkEdge">
            <a:bevelT w="88900" h="88900"/>
          </a:sp3d>
        </p:spPr>
        <p:style>
          <a:lnRef idx="0">
            <a:schemeClr val="accent2"/>
          </a:lnRef>
          <a:fillRef idx="3">
            <a:schemeClr val="accent2"/>
          </a:fillRef>
          <a:effectRef idx="3">
            <a:schemeClr val="accent2"/>
          </a:effectRef>
          <a:fontRef idx="minor">
            <a:schemeClr val="lt1"/>
          </a:fontRef>
        </p:style>
        <p:txBody>
          <a:bodyPr lIns="90918" tIns="45459" rIns="90918" bIns="45459" rtlCol="0" anchor="ctr"/>
          <a:lstStyle/>
          <a:p>
            <a:pPr algn="ctr"/>
            <a:r>
              <a:rPr lang="en-US" b="1" dirty="0">
                <a:solidFill>
                  <a:srgbClr val="003366"/>
                </a:solidFill>
                <a:latin typeface="Times New Roman" panose="02020603050405020304" pitchFamily="18" charset="0"/>
                <a:cs typeface="Times New Roman" panose="02020603050405020304" pitchFamily="18" charset="0"/>
              </a:rPr>
              <a:t>Category 14 </a:t>
            </a:r>
          </a:p>
          <a:p>
            <a:pPr algn="ctr"/>
            <a:r>
              <a:rPr lang="en-US" b="1" dirty="0">
                <a:solidFill>
                  <a:srgbClr val="003366"/>
                </a:solidFill>
                <a:latin typeface="Times New Roman" panose="02020603050405020304" pitchFamily="18" charset="0"/>
                <a:cs typeface="Times New Roman" panose="02020603050405020304" pitchFamily="18" charset="0"/>
              </a:rPr>
              <a:t>Accounts of </a:t>
            </a:r>
            <a:r>
              <a:rPr lang="en-US" b="1" dirty="0" smtClean="0">
                <a:solidFill>
                  <a:srgbClr val="003366"/>
                </a:solidFill>
                <a:latin typeface="Times New Roman" panose="02020603050405020304" pitchFamily="18" charset="0"/>
                <a:cs typeface="Times New Roman" panose="02020603050405020304" pitchFamily="18" charset="0"/>
              </a:rPr>
              <a:t>a Bank </a:t>
            </a:r>
            <a:r>
              <a:rPr lang="en-US" b="1" dirty="0">
                <a:solidFill>
                  <a:srgbClr val="003366"/>
                </a:solidFill>
                <a:latin typeface="Times New Roman" panose="02020603050405020304" pitchFamily="18" charset="0"/>
                <a:cs typeface="Times New Roman" panose="02020603050405020304" pitchFamily="18" charset="0"/>
              </a:rPr>
              <a:t>pursuant to the Bank Deposit Financial Assistance Program of the </a:t>
            </a:r>
            <a:r>
              <a:rPr lang="en-US" b="1" dirty="0" smtClean="0">
                <a:solidFill>
                  <a:srgbClr val="003366"/>
                </a:solidFill>
                <a:latin typeface="Times New Roman" panose="02020603050405020304" pitchFamily="18" charset="0"/>
                <a:cs typeface="Times New Roman" panose="02020603050405020304" pitchFamily="18" charset="0"/>
              </a:rPr>
              <a:t>Department of Energy</a:t>
            </a:r>
            <a:endParaRPr lang="en-US" b="1"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208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title"/>
            <p:custDataLst>
              <p:tags r:id="rId1"/>
            </p:custDataLst>
          </p:nvPr>
        </p:nvSpPr>
        <p:spPr>
          <a:xfrm>
            <a:off x="365919" y="381000"/>
            <a:ext cx="9135150" cy="358563"/>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Seminar on Deposit Insurance Coverage</a:t>
            </a:r>
          </a:p>
        </p:txBody>
      </p:sp>
      <p:sp>
        <p:nvSpPr>
          <p:cNvPr id="7" name="Slide Number Placeholder 2"/>
          <p:cNvSpPr>
            <a:spLocks noGrp="1"/>
          </p:cNvSpPr>
          <p:nvPr>
            <p:ph type="sldNum" sz="quarter" idx="4294967295"/>
            <p:custDataLst>
              <p:tags r:id="rId2"/>
            </p:custDataLst>
          </p:nvPr>
        </p:nvSpPr>
        <p:spPr>
          <a:xfrm>
            <a:off x="149635" y="6020224"/>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27</a:t>
            </a:fld>
            <a:endParaRPr lang="en-US" b="1" dirty="0">
              <a:solidFill>
                <a:srgbClr val="002060"/>
              </a:solidFill>
            </a:endParaRPr>
          </a:p>
        </p:txBody>
      </p:sp>
      <p:sp>
        <p:nvSpPr>
          <p:cNvPr id="2" name="Rectangle 1"/>
          <p:cNvSpPr/>
          <p:nvPr>
            <p:custDataLst>
              <p:tags r:id="rId3"/>
            </p:custDataLst>
          </p:nvPr>
        </p:nvSpPr>
        <p:spPr>
          <a:xfrm>
            <a:off x="246906" y="2936963"/>
            <a:ext cx="9382047" cy="522693"/>
          </a:xfrm>
          <a:prstGeom prst="rect">
            <a:avLst/>
          </a:prstGeom>
        </p:spPr>
        <p:txBody>
          <a:bodyPr wrap="square" lIns="90918" tIns="45459" rIns="90918" bIns="45459">
            <a:spAutoFit/>
            <a:scene3d>
              <a:camera prst="orthographicFront"/>
              <a:lightRig rig="threePt" dir="t"/>
            </a:scene3d>
            <a:sp3d extrusionH="57150">
              <a:bevelT w="50800" h="38100" prst="riblet"/>
            </a:sp3d>
          </a:bodyPr>
          <a:lstStyle/>
          <a:p>
            <a:pPr lvl="0"/>
            <a:r>
              <a:rPr lang="en-US" sz="2800" b="1" dirty="0">
                <a:solidFill>
                  <a:srgbClr val="003366"/>
                </a:solidFill>
                <a:cs typeface="Times New Roman" panose="02020603050405020304" pitchFamily="18" charset="0"/>
              </a:rPr>
              <a:t>Part 3 – Review of Ownership Category Requirements</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descr="flowchart"/>
          <p:cNvSpPr/>
          <p:nvPr>
            <p:custDataLst>
              <p:tags r:id="rId2"/>
            </p:custDataLst>
          </p:nvPr>
        </p:nvSpPr>
        <p:spPr>
          <a:xfrm>
            <a:off x="246897" y="1351283"/>
            <a:ext cx="4279530" cy="4030982"/>
          </a:xfrm>
          <a:prstGeom prst="flowChartProcess">
            <a:avLst/>
          </a:prstGeom>
          <a:solidFill>
            <a:schemeClr val="bg2"/>
          </a:solidFill>
          <a:ln w="19050">
            <a:solidFill>
              <a:srgbClr val="0033CC"/>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dirty="0"/>
          </a:p>
        </p:txBody>
      </p:sp>
      <p:sp>
        <p:nvSpPr>
          <p:cNvPr id="11" name="Rectangle 3"/>
          <p:cNvSpPr>
            <a:spLocks noGrp="1" noChangeArrowheads="1"/>
          </p:cNvSpPr>
          <p:nvPr>
            <p:ph type="title"/>
            <p:custDataLst>
              <p:tags r:id="rId3"/>
            </p:custDataLst>
          </p:nvPr>
        </p:nvSpPr>
        <p:spPr>
          <a:xfrm>
            <a:off x="450969" y="381000"/>
            <a:ext cx="9135150" cy="358563"/>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Hypothetical Signature Card</a:t>
            </a:r>
          </a:p>
        </p:txBody>
      </p:sp>
      <p:graphicFrame>
        <p:nvGraphicFramePr>
          <p:cNvPr id="442371" name="Object 3" descr="form"/>
          <p:cNvGraphicFramePr>
            <a:graphicFrameLocks noGrp="1" noChangeAspect="1"/>
          </p:cNvGraphicFramePr>
          <p:nvPr>
            <p:ph sz="half" idx="1"/>
            <p:custDataLst>
              <p:tags r:id="rId4"/>
            </p:custDataLst>
            <p:extLst>
              <p:ext uri="{D42A27DB-BD31-4B8C-83A1-F6EECF244321}">
                <p14:modId xmlns:p14="http://schemas.microsoft.com/office/powerpoint/2010/main" val="1125303264"/>
              </p:ext>
            </p:extLst>
          </p:nvPr>
        </p:nvGraphicFramePr>
        <p:xfrm>
          <a:off x="312130" y="1280160"/>
          <a:ext cx="4272672" cy="4338320"/>
        </p:xfrm>
        <a:graphic>
          <a:graphicData uri="http://schemas.openxmlformats.org/presentationml/2006/ole">
            <mc:AlternateContent xmlns:mc="http://schemas.openxmlformats.org/markup-compatibility/2006">
              <mc:Choice xmlns:v="urn:schemas-microsoft-com:vml" Requires="v">
                <p:oleObj spid="_x0000_s459955" name="Worksheet" r:id="rId14" imgW="5276816" imgH="6200696" progId="Excel.Sheet.8">
                  <p:embed/>
                </p:oleObj>
              </mc:Choice>
              <mc:Fallback>
                <p:oleObj name="Worksheet" r:id="rId14" imgW="5276816" imgH="6200696" progId="Excel.Sheet.8">
                  <p:embed/>
                  <p:pic>
                    <p:nvPicPr>
                      <p:cNvPr id="0" name=""/>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130" y="1280160"/>
                        <a:ext cx="4272672" cy="4338320"/>
                      </a:xfrm>
                      <a:prstGeom prst="rect">
                        <a:avLst/>
                      </a:prstGeom>
                      <a:solidFill>
                        <a:schemeClr val="accent4">
                          <a:lumMod val="40000"/>
                          <a:lumOff val="60000"/>
                        </a:schemeClr>
                      </a:solidFill>
                      <a:ln>
                        <a:noFill/>
                      </a:ln>
                      <a:extLst/>
                    </p:spPr>
                  </p:pic>
                </p:oleObj>
              </mc:Fallback>
            </mc:AlternateContent>
          </a:graphicData>
        </a:graphic>
      </p:graphicFrame>
      <p:sp>
        <p:nvSpPr>
          <p:cNvPr id="14" name="Slide Number Placeholder 2"/>
          <p:cNvSpPr>
            <a:spLocks noGrp="1"/>
          </p:cNvSpPr>
          <p:nvPr>
            <p:ph type="sldNum" sz="quarter" idx="10"/>
            <p:custDataLst>
              <p:tags r:id="rId5"/>
            </p:custDataLst>
          </p:nvPr>
        </p:nvSpPr>
        <p:spPr>
          <a:xfrm>
            <a:off x="149635" y="6019800"/>
            <a:ext cx="576089" cy="253626"/>
          </a:xfrm>
          <a:prstGeom prst="rect">
            <a:avLst/>
          </a:prstGeom>
        </p:spPr>
        <p:txBody>
          <a:bodyPr>
            <a:noAutofit/>
          </a:bodyPr>
          <a:lstStyle/>
          <a:p>
            <a:pPr>
              <a:defRPr/>
            </a:pPr>
            <a:fld id="{DB4BE5B0-C08D-4446-8434-B2B73C9EA3E2}" type="slidenum">
              <a:rPr lang="en-US" b="1">
                <a:solidFill>
                  <a:srgbClr val="002060"/>
                </a:solidFill>
              </a:rPr>
              <a:pPr>
                <a:defRPr/>
              </a:pPr>
              <a:t>28</a:t>
            </a:fld>
            <a:endParaRPr lang="en-US" b="1" dirty="0">
              <a:solidFill>
                <a:srgbClr val="002060"/>
              </a:solidFill>
            </a:endParaRPr>
          </a:p>
        </p:txBody>
      </p:sp>
      <p:sp>
        <p:nvSpPr>
          <p:cNvPr id="442373" name="AutoShape 5" descr="outline"/>
          <p:cNvSpPr>
            <a:spLocks noChangeArrowheads="1"/>
          </p:cNvSpPr>
          <p:nvPr>
            <p:custDataLst>
              <p:tags r:id="rId6"/>
            </p:custDataLst>
          </p:nvPr>
        </p:nvSpPr>
        <p:spPr bwMode="auto">
          <a:xfrm>
            <a:off x="176362" y="3911601"/>
            <a:ext cx="2234487" cy="1635760"/>
          </a:xfrm>
          <a:prstGeom prst="roundRect">
            <a:avLst>
              <a:gd name="adj" fmla="val 16667"/>
            </a:avLst>
          </a:prstGeom>
          <a:noFill/>
          <a:ln w="22225" algn="ctr">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lIns="90918" tIns="45459" rIns="90918" bIns="45459" anchor="ctr"/>
          <a:lstStyle/>
          <a:p>
            <a:endParaRPr lang="en-US" dirty="0">
              <a:effectLst>
                <a:glow rad="139700">
                  <a:schemeClr val="accent2">
                    <a:satMod val="175000"/>
                    <a:alpha val="40000"/>
                  </a:schemeClr>
                </a:glow>
              </a:effectLst>
            </a:endParaRPr>
          </a:p>
        </p:txBody>
      </p:sp>
      <p:sp>
        <p:nvSpPr>
          <p:cNvPr id="10" name="TextBox 9" descr="content"/>
          <p:cNvSpPr txBox="1"/>
          <p:nvPr>
            <p:custDataLst>
              <p:tags r:id="rId7"/>
            </p:custDataLst>
          </p:nvPr>
        </p:nvSpPr>
        <p:spPr>
          <a:xfrm>
            <a:off x="3127349" y="5974095"/>
            <a:ext cx="248223" cy="368805"/>
          </a:xfrm>
          <a:prstGeom prst="rect">
            <a:avLst/>
          </a:prstGeom>
          <a:noFill/>
        </p:spPr>
        <p:txBody>
          <a:bodyPr wrap="none" lIns="90918" tIns="45459" rIns="90918" bIns="45459" rtlCol="0">
            <a:spAutoFit/>
          </a:bodyPr>
          <a:lstStyle/>
          <a:p>
            <a:r>
              <a:rPr lang="en-US" dirty="0">
                <a:solidFill>
                  <a:srgbClr val="002060"/>
                </a:solidFill>
              </a:rPr>
              <a:t> </a:t>
            </a:r>
          </a:p>
        </p:txBody>
      </p:sp>
      <p:sp>
        <p:nvSpPr>
          <p:cNvPr id="9" name="Flowchart: Process 8" descr="flowchart"/>
          <p:cNvSpPr/>
          <p:nvPr>
            <p:custDataLst>
              <p:tags r:id="rId8"/>
            </p:custDataLst>
          </p:nvPr>
        </p:nvSpPr>
        <p:spPr>
          <a:xfrm>
            <a:off x="5159241" y="1473491"/>
            <a:ext cx="4276623" cy="4073875"/>
          </a:xfrm>
          <a:prstGeom prst="flowChartProcess">
            <a:avLst/>
          </a:prstGeom>
          <a:solidFill>
            <a:schemeClr val="bg2"/>
          </a:solidFill>
          <a:ln w="19050">
            <a:solidFill>
              <a:srgbClr val="0033CC"/>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dirty="0"/>
          </a:p>
        </p:txBody>
      </p:sp>
      <p:graphicFrame>
        <p:nvGraphicFramePr>
          <p:cNvPr id="2" name="Object 1" descr="form"/>
          <p:cNvGraphicFramePr>
            <a:graphicFrameLocks noGrp="1" noChangeAspect="1"/>
          </p:cNvGraphicFramePr>
          <p:nvPr>
            <p:custDataLst>
              <p:tags r:id="rId9"/>
            </p:custDataLst>
            <p:extLst>
              <p:ext uri="{D42A27DB-BD31-4B8C-83A1-F6EECF244321}">
                <p14:modId xmlns:p14="http://schemas.microsoft.com/office/powerpoint/2010/main" val="1204166794"/>
              </p:ext>
            </p:extLst>
          </p:nvPr>
        </p:nvGraphicFramePr>
        <p:xfrm>
          <a:off x="5159227" y="1247927"/>
          <a:ext cx="4248673" cy="4327446"/>
        </p:xfrm>
        <a:graphic>
          <a:graphicData uri="http://schemas.openxmlformats.org/presentationml/2006/ole">
            <mc:AlternateContent xmlns:mc="http://schemas.openxmlformats.org/markup-compatibility/2006">
              <mc:Choice xmlns:v="urn:schemas-microsoft-com:vml" Requires="v">
                <p:oleObj spid="_x0000_s459956" name="Worksheet" r:id="rId17" imgW="4210016" imgH="4638769" progId="Excel.Sheet.8">
                  <p:embed/>
                </p:oleObj>
              </mc:Choice>
              <mc:Fallback>
                <p:oleObj name="Worksheet" r:id="rId17" imgW="4210016" imgH="4638769" progId="Excel.Sheet.8">
                  <p:embed/>
                  <p:pic>
                    <p:nvPicPr>
                      <p:cNvPr id="0" name="Object 4"/>
                      <p:cNvPicPr>
                        <a:picLocks noGrp="1"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9227" y="1247927"/>
                        <a:ext cx="4248673" cy="4327446"/>
                      </a:xfrm>
                      <a:prstGeom prst="rect">
                        <a:avLst/>
                      </a:prstGeom>
                      <a:noFill/>
                      <a:ln>
                        <a:noFill/>
                      </a:ln>
                    </p:spPr>
                  </p:pic>
                </p:oleObj>
              </mc:Fallback>
            </mc:AlternateContent>
          </a:graphicData>
        </a:graphic>
      </p:graphicFrame>
      <p:sp>
        <p:nvSpPr>
          <p:cNvPr id="12" name="AutoShape 5" descr="outline"/>
          <p:cNvSpPr>
            <a:spLocks noChangeArrowheads="1"/>
          </p:cNvSpPr>
          <p:nvPr>
            <p:custDataLst>
              <p:tags r:id="rId10"/>
            </p:custDataLst>
          </p:nvPr>
        </p:nvSpPr>
        <p:spPr bwMode="auto">
          <a:xfrm>
            <a:off x="5159227" y="1259845"/>
            <a:ext cx="4197231" cy="1077395"/>
          </a:xfrm>
          <a:prstGeom prst="roundRect">
            <a:avLst>
              <a:gd name="adj" fmla="val 16667"/>
            </a:avLst>
          </a:prstGeom>
          <a:noFill/>
          <a:ln w="22225" algn="ctr">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lIns="90918" tIns="45459" rIns="90918" bIns="45459" anchor="ctr"/>
          <a:lstStyle/>
          <a:p>
            <a:endParaRPr lang="en-US" dirty="0">
              <a:effectLst>
                <a:glow rad="139700">
                  <a:schemeClr val="accent2">
                    <a:satMod val="175000"/>
                    <a:alpha val="40000"/>
                  </a:schemeClr>
                </a:glow>
              </a:effectLst>
            </a:endParaRPr>
          </a:p>
        </p:txBody>
      </p:sp>
    </p:spTree>
    <p:extLst>
      <p:ext uri="{BB962C8B-B14F-4D97-AF65-F5344CB8AC3E}">
        <p14:creationId xmlns:p14="http://schemas.microsoft.com/office/powerpoint/2010/main" val="2388554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descr="box"/>
          <p:cNvSpPr/>
          <p:nvPr>
            <p:custDataLst>
              <p:tags r:id="rId1"/>
            </p:custDataLst>
          </p:nvPr>
        </p:nvSpPr>
        <p:spPr>
          <a:xfrm>
            <a:off x="4476883" y="1300921"/>
            <a:ext cx="5267114" cy="4628653"/>
          </a:xfrm>
          <a:prstGeom prst="foldedCorner">
            <a:avLst/>
          </a:prstGeom>
          <a:noFill/>
          <a:ln>
            <a:solidFill>
              <a:srgbClr val="CC9900"/>
            </a:solidFill>
          </a:ln>
        </p:spPr>
        <p:style>
          <a:lnRef idx="2">
            <a:schemeClr val="accent5">
              <a:shade val="50000"/>
            </a:schemeClr>
          </a:lnRef>
          <a:fillRef idx="1003">
            <a:schemeClr val="lt1"/>
          </a:fillRef>
          <a:effectRef idx="0">
            <a:schemeClr val="accent5"/>
          </a:effectRef>
          <a:fontRef idx="minor">
            <a:schemeClr val="lt1"/>
          </a:fontRef>
        </p:style>
        <p:txBody>
          <a:bodyPr lIns="90918" tIns="45459" rIns="90918" bIns="45459" rtlCol="0" anchor="ctr"/>
          <a:lstStyle/>
          <a:p>
            <a:pPr algn="ct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Rectangle 12" descr="checkbox"/>
          <p:cNvSpPr/>
          <p:nvPr>
            <p:custDataLst>
              <p:tags r:id="rId2"/>
            </p:custDataLst>
          </p:nvPr>
        </p:nvSpPr>
        <p:spPr>
          <a:xfrm>
            <a:off x="4749525" y="2373962"/>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14" name="Rectangle 13" descr="checkbox"/>
          <p:cNvSpPr/>
          <p:nvPr>
            <p:custDataLst>
              <p:tags r:id="rId3"/>
            </p:custDataLst>
          </p:nvPr>
        </p:nvSpPr>
        <p:spPr>
          <a:xfrm>
            <a:off x="4751058" y="2652749"/>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16" name="Rectangle 15" descr="checkbox"/>
          <p:cNvSpPr/>
          <p:nvPr>
            <p:custDataLst>
              <p:tags r:id="rId4"/>
            </p:custDataLst>
          </p:nvPr>
        </p:nvSpPr>
        <p:spPr>
          <a:xfrm>
            <a:off x="4722103" y="3729245"/>
            <a:ext cx="154148" cy="142240"/>
          </a:xfrm>
          <a:prstGeom prst="rect">
            <a:avLst/>
          </a:prstGeom>
          <a:ln>
            <a:solidFill>
              <a:srgbClr val="003366"/>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17" name="Rectangle 16" descr="checkbox"/>
          <p:cNvSpPr/>
          <p:nvPr>
            <p:custDataLst>
              <p:tags r:id="rId5"/>
            </p:custDataLst>
          </p:nvPr>
        </p:nvSpPr>
        <p:spPr>
          <a:xfrm>
            <a:off x="4720570" y="3435046"/>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19" name="Rectangle 18" descr="checkbox"/>
          <p:cNvSpPr/>
          <p:nvPr>
            <p:custDataLst>
              <p:tags r:id="rId6"/>
            </p:custDataLst>
          </p:nvPr>
        </p:nvSpPr>
        <p:spPr>
          <a:xfrm>
            <a:off x="4722103" y="4572293"/>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20" name="Rectangle 19" descr="checkbox"/>
          <p:cNvSpPr/>
          <p:nvPr>
            <p:custDataLst>
              <p:tags r:id="rId7"/>
            </p:custDataLst>
          </p:nvPr>
        </p:nvSpPr>
        <p:spPr>
          <a:xfrm>
            <a:off x="4722103" y="4827062"/>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40" name="TextBox 39"/>
          <p:cNvSpPr txBox="1"/>
          <p:nvPr>
            <p:custDataLst>
              <p:tags r:id="rId8"/>
            </p:custDataLst>
          </p:nvPr>
        </p:nvSpPr>
        <p:spPr>
          <a:xfrm>
            <a:off x="4633120" y="1981200"/>
            <a:ext cx="4930610" cy="922803"/>
          </a:xfrm>
          <a:prstGeom prst="rect">
            <a:avLst/>
          </a:prstGeom>
          <a:noFill/>
          <a:ln w="19050">
            <a:solidFill>
              <a:srgbClr val="CC9900"/>
            </a:solidFill>
          </a:ln>
        </p:spPr>
        <p:txBody>
          <a:bodyPr wrap="square" lIns="90918" tIns="45459" rIns="90918" bIns="45459" rtlCol="0">
            <a:spAutoFit/>
          </a:bodyPr>
          <a:lstStyle/>
          <a:p>
            <a:r>
              <a:rPr lang="en-US" b="1" dirty="0" smtClean="0">
                <a:solidFill>
                  <a:srgbClr val="002060"/>
                </a:solidFill>
                <a:cs typeface="Times New Roman" panose="02020603050405020304" pitchFamily="18" charset="0"/>
              </a:rPr>
              <a:t>     Individual </a:t>
            </a:r>
            <a:r>
              <a:rPr lang="en-US" b="1" dirty="0">
                <a:solidFill>
                  <a:srgbClr val="002060"/>
                </a:solidFill>
                <a:cs typeface="Times New Roman" panose="02020603050405020304" pitchFamily="18" charset="0"/>
              </a:rPr>
              <a:t>/ Single</a:t>
            </a:r>
          </a:p>
          <a:p>
            <a:r>
              <a:rPr lang="en-US" b="1" dirty="0" smtClean="0">
                <a:solidFill>
                  <a:srgbClr val="002060"/>
                </a:solidFill>
                <a:cs typeface="Times New Roman" panose="02020603050405020304" pitchFamily="18" charset="0"/>
              </a:rPr>
              <a:t>     Estate</a:t>
            </a:r>
            <a:endParaRPr lang="en-US" b="1" dirty="0">
              <a:solidFill>
                <a:srgbClr val="002060"/>
              </a:solidFill>
              <a:cs typeface="Times New Roman" panose="02020603050405020304" pitchFamily="18" charset="0"/>
            </a:endParaRPr>
          </a:p>
          <a:p>
            <a:r>
              <a:rPr lang="en-US" b="1" dirty="0" smtClean="0">
                <a:solidFill>
                  <a:srgbClr val="002060"/>
                </a:solidFill>
                <a:cs typeface="Times New Roman" panose="02020603050405020304" pitchFamily="18" charset="0"/>
              </a:rPr>
              <a:t>     Individual </a:t>
            </a:r>
            <a:r>
              <a:rPr lang="en-US" b="1" dirty="0">
                <a:solidFill>
                  <a:srgbClr val="002060"/>
                </a:solidFill>
                <a:cs typeface="Times New Roman" panose="02020603050405020304" pitchFamily="18" charset="0"/>
              </a:rPr>
              <a:t>Unincorporated (e.g. DBA)</a:t>
            </a:r>
          </a:p>
        </p:txBody>
      </p:sp>
      <p:sp>
        <p:nvSpPr>
          <p:cNvPr id="41" name="TextBox 40"/>
          <p:cNvSpPr txBox="1"/>
          <p:nvPr>
            <p:custDataLst>
              <p:tags r:id="rId9"/>
            </p:custDataLst>
          </p:nvPr>
        </p:nvSpPr>
        <p:spPr>
          <a:xfrm>
            <a:off x="4633120" y="3316596"/>
            <a:ext cx="4930609" cy="645804"/>
          </a:xfrm>
          <a:prstGeom prst="rect">
            <a:avLst/>
          </a:prstGeom>
          <a:noFill/>
          <a:ln w="19050">
            <a:solidFill>
              <a:srgbClr val="CC9900"/>
            </a:solidFill>
          </a:ln>
        </p:spPr>
        <p:txBody>
          <a:bodyPr wrap="square" lIns="90918" tIns="45459" rIns="90918" bIns="45459" rtlCol="0">
            <a:spAutoFit/>
          </a:bodyPr>
          <a:lstStyle/>
          <a:p>
            <a:r>
              <a:rPr lang="en-US" b="1" dirty="0" smtClean="0">
                <a:solidFill>
                  <a:srgbClr val="002060"/>
                </a:solidFill>
              </a:rPr>
              <a:t>    Joint </a:t>
            </a:r>
            <a:r>
              <a:rPr lang="en-US" b="1" dirty="0">
                <a:solidFill>
                  <a:srgbClr val="002060"/>
                </a:solidFill>
              </a:rPr>
              <a:t>With Survivorship (JTWROS)</a:t>
            </a:r>
          </a:p>
          <a:p>
            <a:r>
              <a:rPr lang="en-US" b="1" dirty="0" smtClean="0">
                <a:solidFill>
                  <a:srgbClr val="002060"/>
                </a:solidFill>
              </a:rPr>
              <a:t>    Joint </a:t>
            </a:r>
            <a:r>
              <a:rPr lang="en-US" b="1" dirty="0">
                <a:solidFill>
                  <a:srgbClr val="002060"/>
                </a:solidFill>
              </a:rPr>
              <a:t>No Survivorship (TIC)</a:t>
            </a:r>
          </a:p>
        </p:txBody>
      </p:sp>
      <p:sp>
        <p:nvSpPr>
          <p:cNvPr id="43" name="TextBox 42"/>
          <p:cNvSpPr txBox="1"/>
          <p:nvPr>
            <p:custDataLst>
              <p:tags r:id="rId10"/>
            </p:custDataLst>
          </p:nvPr>
        </p:nvSpPr>
        <p:spPr>
          <a:xfrm>
            <a:off x="4633120" y="4459596"/>
            <a:ext cx="4952963" cy="645804"/>
          </a:xfrm>
          <a:prstGeom prst="rect">
            <a:avLst/>
          </a:prstGeom>
          <a:noFill/>
          <a:ln w="19050">
            <a:solidFill>
              <a:srgbClr val="CC9900"/>
            </a:solidFill>
          </a:ln>
        </p:spPr>
        <p:txBody>
          <a:bodyPr wrap="square" lIns="90918" tIns="45459" rIns="90918" bIns="45459" rtlCol="0">
            <a:spAutoFit/>
          </a:bodyPr>
          <a:lstStyle/>
          <a:p>
            <a:r>
              <a:rPr lang="en-US" b="1" dirty="0" smtClean="0">
                <a:solidFill>
                  <a:srgbClr val="002060"/>
                </a:solidFill>
              </a:rPr>
              <a:t>    POD </a:t>
            </a:r>
            <a:r>
              <a:rPr lang="en-US" b="1" dirty="0">
                <a:solidFill>
                  <a:srgbClr val="002060"/>
                </a:solidFill>
              </a:rPr>
              <a:t>/ ITF / Totten (Informal)</a:t>
            </a:r>
          </a:p>
          <a:p>
            <a:r>
              <a:rPr lang="en-US" b="1" dirty="0" smtClean="0">
                <a:solidFill>
                  <a:srgbClr val="002060"/>
                </a:solidFill>
              </a:rPr>
              <a:t>    Revocable </a:t>
            </a:r>
            <a:r>
              <a:rPr lang="en-US" b="1" dirty="0">
                <a:solidFill>
                  <a:srgbClr val="002060"/>
                </a:solidFill>
              </a:rPr>
              <a:t>Trust (Formal)</a:t>
            </a:r>
          </a:p>
        </p:txBody>
      </p:sp>
      <p:sp>
        <p:nvSpPr>
          <p:cNvPr id="47" name="Rectangle 46" descr="checkbox"/>
          <p:cNvSpPr/>
          <p:nvPr>
            <p:custDataLst>
              <p:tags r:id="rId11"/>
            </p:custDataLst>
          </p:nvPr>
        </p:nvSpPr>
        <p:spPr>
          <a:xfrm>
            <a:off x="4749525" y="2101599"/>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18" name="TextBox 17"/>
          <p:cNvSpPr txBox="1"/>
          <p:nvPr>
            <p:custDataLst>
              <p:tags r:id="rId12"/>
            </p:custDataLst>
          </p:nvPr>
        </p:nvSpPr>
        <p:spPr>
          <a:xfrm>
            <a:off x="164597" y="2139497"/>
            <a:ext cx="3045050" cy="368805"/>
          </a:xfrm>
          <a:prstGeom prst="rect">
            <a:avLst/>
          </a:prstGeom>
          <a:noFill/>
        </p:spPr>
        <p:txBody>
          <a:bodyPr wrap="square" lIns="90918" tIns="45459" rIns="90918" bIns="45459" rtlCol="0">
            <a:spAutoFit/>
          </a:bodyPr>
          <a:lstStyle/>
          <a:p>
            <a:r>
              <a:rPr lang="en-US" b="1" dirty="0" smtClean="0">
                <a:solidFill>
                  <a:srgbClr val="003366"/>
                </a:solidFill>
              </a:rPr>
              <a:t>(</a:t>
            </a:r>
            <a:r>
              <a:rPr lang="en-US" b="1" dirty="0">
                <a:solidFill>
                  <a:srgbClr val="003366"/>
                </a:solidFill>
              </a:rPr>
              <a:t>Cat.1) Single Accounts</a:t>
            </a:r>
          </a:p>
        </p:txBody>
      </p:sp>
      <p:sp>
        <p:nvSpPr>
          <p:cNvPr id="21" name="TextBox 20"/>
          <p:cNvSpPr txBox="1"/>
          <p:nvPr>
            <p:custDataLst>
              <p:tags r:id="rId13"/>
            </p:custDataLst>
          </p:nvPr>
        </p:nvSpPr>
        <p:spPr>
          <a:xfrm>
            <a:off x="164597" y="3432631"/>
            <a:ext cx="3045050" cy="368805"/>
          </a:xfrm>
          <a:prstGeom prst="rect">
            <a:avLst/>
          </a:prstGeom>
          <a:noFill/>
        </p:spPr>
        <p:txBody>
          <a:bodyPr wrap="square" lIns="90918" tIns="45459" rIns="90918" bIns="45459" rtlCol="0">
            <a:spAutoFit/>
          </a:bodyPr>
          <a:lstStyle/>
          <a:p>
            <a:r>
              <a:rPr lang="en-US" b="1" dirty="0">
                <a:solidFill>
                  <a:srgbClr val="003366"/>
                </a:solidFill>
              </a:rPr>
              <a:t>(Cat.2) Joint Accounts</a:t>
            </a:r>
          </a:p>
        </p:txBody>
      </p:sp>
      <p:sp>
        <p:nvSpPr>
          <p:cNvPr id="22" name="TextBox 21"/>
          <p:cNvSpPr txBox="1"/>
          <p:nvPr>
            <p:custDataLst>
              <p:tags r:id="rId14"/>
            </p:custDataLst>
          </p:nvPr>
        </p:nvSpPr>
        <p:spPr>
          <a:xfrm>
            <a:off x="24848" y="4643420"/>
            <a:ext cx="3588532" cy="368805"/>
          </a:xfrm>
          <a:prstGeom prst="rect">
            <a:avLst/>
          </a:prstGeom>
          <a:noFill/>
        </p:spPr>
        <p:txBody>
          <a:bodyPr wrap="square" lIns="90918" tIns="45459" rIns="90918" bIns="45459" rtlCol="0">
            <a:spAutoFit/>
          </a:bodyPr>
          <a:lstStyle/>
          <a:p>
            <a:r>
              <a:rPr lang="en-US" b="1" dirty="0">
                <a:solidFill>
                  <a:srgbClr val="003366"/>
                </a:solidFill>
              </a:rPr>
              <a:t>(Cat.3) Revocable Trust Accounts</a:t>
            </a:r>
          </a:p>
        </p:txBody>
      </p:sp>
      <p:sp>
        <p:nvSpPr>
          <p:cNvPr id="25" name="TextBox 24"/>
          <p:cNvSpPr txBox="1"/>
          <p:nvPr>
            <p:custDataLst>
              <p:tags r:id="rId15"/>
            </p:custDataLst>
          </p:nvPr>
        </p:nvSpPr>
        <p:spPr>
          <a:xfrm>
            <a:off x="411494" y="1351290"/>
            <a:ext cx="3621141" cy="442091"/>
          </a:xfrm>
          <a:prstGeom prst="round2DiagRect">
            <a:avLst/>
          </a:prstGeom>
          <a:solidFill>
            <a:schemeClr val="bg2">
              <a:lumMod val="40000"/>
              <a:lumOff val="6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wrap="square" lIns="90918" tIns="45459" rIns="90918" bIns="45459" rtlCol="0">
            <a:spAutoFit/>
          </a:bodyPr>
          <a:lstStyle/>
          <a:p>
            <a:pPr algn="ctr"/>
            <a:r>
              <a:rPr lang="en-US" sz="2000" b="1"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Ownership Categories</a:t>
            </a:r>
          </a:p>
        </p:txBody>
      </p:sp>
      <p:sp>
        <p:nvSpPr>
          <p:cNvPr id="28" name="Down Arrow 27" descr="arrow"/>
          <p:cNvSpPr/>
          <p:nvPr>
            <p:custDataLst>
              <p:tags r:id="rId16"/>
            </p:custDataLst>
          </p:nvPr>
        </p:nvSpPr>
        <p:spPr>
          <a:xfrm rot="5400000">
            <a:off x="3715634" y="4326101"/>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23" name="Down Arrow 22" descr="arrow"/>
          <p:cNvSpPr/>
          <p:nvPr>
            <p:custDataLst>
              <p:tags r:id="rId17"/>
            </p:custDataLst>
          </p:nvPr>
        </p:nvSpPr>
        <p:spPr>
          <a:xfrm rot="5400000">
            <a:off x="3732714" y="3153683"/>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24" name="Down Arrow 23" descr="arrow"/>
          <p:cNvSpPr/>
          <p:nvPr>
            <p:custDataLst>
              <p:tags r:id="rId18"/>
            </p:custDataLst>
          </p:nvPr>
        </p:nvSpPr>
        <p:spPr>
          <a:xfrm rot="5400000">
            <a:off x="3732714" y="1850291"/>
            <a:ext cx="420493" cy="923117"/>
          </a:xfrm>
          <a:prstGeom prst="downArrow">
            <a:avLst>
              <a:gd name="adj1" fmla="val 38889"/>
              <a:gd name="adj2" fmla="val 63737"/>
            </a:avLst>
          </a:prstGeom>
          <a:solidFill>
            <a:schemeClr val="bg2">
              <a:lumMod val="40000"/>
              <a:lumOff val="6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26" name="Rectangle 3"/>
          <p:cNvSpPr>
            <a:spLocks noGrp="1" noChangeArrowheads="1"/>
          </p:cNvSpPr>
          <p:nvPr>
            <p:ph type="title"/>
            <p:custDataLst>
              <p:tags r:id="rId19"/>
            </p:custDataLst>
          </p:nvPr>
        </p:nvSpPr>
        <p:spPr>
          <a:xfrm>
            <a:off x="442119" y="152400"/>
            <a:ext cx="7818372" cy="739352"/>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Hypothetical Signature Card</a:t>
            </a:r>
          </a:p>
        </p:txBody>
      </p:sp>
      <p:sp>
        <p:nvSpPr>
          <p:cNvPr id="27" name="Slide Number Placeholder 2"/>
          <p:cNvSpPr>
            <a:spLocks noGrp="1"/>
          </p:cNvSpPr>
          <p:nvPr>
            <p:ph type="sldNum" sz="quarter" idx="4294967295"/>
            <p:custDataLst>
              <p:tags r:id="rId20"/>
            </p:custDataLst>
          </p:nvPr>
        </p:nvSpPr>
        <p:spPr>
          <a:xfrm>
            <a:off x="172081" y="6019803"/>
            <a:ext cx="576089" cy="254847"/>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29</a:t>
            </a:fld>
            <a:endParaRPr lang="en-US" b="1" dirty="0">
              <a:solidFill>
                <a:srgbClr val="002060"/>
              </a:solidFill>
            </a:endParaRPr>
          </a:p>
        </p:txBody>
      </p:sp>
    </p:spTree>
    <p:extLst>
      <p:ext uri="{BB962C8B-B14F-4D97-AF65-F5344CB8AC3E}">
        <p14:creationId xmlns:p14="http://schemas.microsoft.com/office/powerpoint/2010/main" val="385956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8319" y="213360"/>
            <a:ext cx="8805955" cy="782320"/>
          </a:xfrm>
        </p:spPr>
        <p:txBody>
          <a:bodyPr>
            <a:normAutofit/>
          </a:bodyPr>
          <a:lstStyle/>
          <a:p>
            <a:r>
              <a:rPr lang="en-US" sz="2500" b="1" kern="1200" dirty="0">
                <a:solidFill>
                  <a:srgbClr val="FFCC00"/>
                </a:solidFill>
                <a:latin typeface="Times New Roman" pitchFamily="18" charset="0"/>
                <a:cs typeface="Times New Roman" panose="02020603050405020304" pitchFamily="18" charset="0"/>
              </a:rPr>
              <a:t>Deposit Insurance Coverage Resources – </a:t>
            </a:r>
            <a:r>
              <a:rPr lang="en-US" sz="2500" b="1" kern="1200" dirty="0" smtClean="0">
                <a:solidFill>
                  <a:srgbClr val="FFCC00"/>
                </a:solidFill>
                <a:latin typeface="Times New Roman" pitchFamily="18" charset="0"/>
                <a:cs typeface="Times New Roman" panose="02020603050405020304" pitchFamily="18" charset="0"/>
              </a:rPr>
              <a:t>www.fdic.gov/deposit</a:t>
            </a:r>
            <a:endParaRPr lang="en-US" sz="2500" b="1" dirty="0">
              <a:solidFill>
                <a:srgbClr val="FF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2"/>
            </p:custDataLst>
          </p:nvPr>
        </p:nvSpPr>
        <p:spPr>
          <a:xfrm>
            <a:off x="54469" y="6020224"/>
            <a:ext cx="576091" cy="228177"/>
          </a:xfrm>
          <a:prstGeom prst="rect">
            <a:avLst/>
          </a:prstGeom>
        </p:spPr>
        <p:txBody>
          <a:bodyPr>
            <a:noAutofit/>
          </a:bodyPr>
          <a:lstStyle/>
          <a:p>
            <a:pPr>
              <a:defRPr/>
            </a:pPr>
            <a:fld id="{DB4BE5B0-C08D-4446-8434-B2B73C9EA3E2}" type="slidenum">
              <a:rPr lang="en-US" sz="1800" b="1" smtClean="0">
                <a:solidFill>
                  <a:srgbClr val="003366"/>
                </a:solidFill>
                <a:latin typeface="Times New Roman" panose="02020603050405020304" pitchFamily="18" charset="0"/>
                <a:cs typeface="Times New Roman" panose="02020603050405020304" pitchFamily="18" charset="0"/>
              </a:rPr>
              <a:pPr>
                <a:defRPr/>
              </a:pPr>
              <a:t>3</a:t>
            </a:fld>
            <a:endParaRPr lang="en-US" sz="1800" b="1" dirty="0">
              <a:solidFill>
                <a:srgbClr val="003366"/>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3519" y="1219200"/>
            <a:ext cx="8763000" cy="4970591"/>
          </a:xfrm>
          <a:prstGeom prst="rect">
            <a:avLst/>
          </a:prstGeom>
          <a:noFill/>
        </p:spPr>
        <p:txBody>
          <a:bodyPr wrap="square" rtlCol="0">
            <a:spAutoFit/>
          </a:bodyPr>
          <a:lstStyle/>
          <a:p>
            <a:pPr marL="285750" indent="-285750">
              <a:buClr>
                <a:srgbClr val="FFCC00"/>
              </a:buClr>
              <a:buFont typeface="Wingdings" panose="05000000000000000000" pitchFamily="2" charset="2"/>
              <a:buChar char="q"/>
            </a:pPr>
            <a:r>
              <a:rPr lang="en-US" sz="1700" dirty="0" smtClean="0">
                <a:solidFill>
                  <a:srgbClr val="002060"/>
                </a:solidFill>
              </a:rPr>
              <a:t>Many of the FDIC’s deposit insurance resources are available on FDIC’s Deposit Insurance Coverage webpage. </a:t>
            </a:r>
          </a:p>
          <a:p>
            <a:pPr marL="285750" indent="-285750">
              <a:buClr>
                <a:srgbClr val="FFCC00"/>
              </a:buClr>
              <a:buFont typeface="Wingdings" panose="05000000000000000000" pitchFamily="2" charset="2"/>
              <a:buChar char="q"/>
            </a:pPr>
            <a:endParaRPr lang="en-US" sz="1200" dirty="0">
              <a:solidFill>
                <a:schemeClr val="accent6"/>
              </a:solidFill>
            </a:endParaRPr>
          </a:p>
          <a:p>
            <a:pPr marL="285750" lvl="0" indent="-285750">
              <a:buClr>
                <a:srgbClr val="FFCC00"/>
              </a:buClr>
              <a:buFont typeface="Wingdings" panose="05000000000000000000" pitchFamily="2" charset="2"/>
              <a:buChar char="q"/>
            </a:pPr>
            <a:r>
              <a:rPr lang="en-US" sz="1700" dirty="0" smtClean="0">
                <a:solidFill>
                  <a:srgbClr val="002060"/>
                </a:solidFill>
              </a:rPr>
              <a:t>FDIC’s Electronic Deposit Insurance Estimator (EDIE) </a:t>
            </a:r>
            <a:r>
              <a:rPr lang="en-US" sz="1700" dirty="0">
                <a:solidFill>
                  <a:srgbClr val="002060"/>
                </a:solidFill>
              </a:rPr>
              <a:t>–</a:t>
            </a:r>
            <a:r>
              <a:rPr lang="en-US" sz="1700" dirty="0" smtClean="0">
                <a:solidFill>
                  <a:srgbClr val="002060"/>
                </a:solidFill>
              </a:rPr>
              <a:t> </a:t>
            </a:r>
            <a:r>
              <a:rPr lang="en-US" sz="1700" u="sng" dirty="0" smtClean="0">
                <a:hlinkClick r:id="rId5"/>
              </a:rPr>
              <a:t>http</a:t>
            </a:r>
            <a:r>
              <a:rPr lang="en-US" sz="1700" u="sng" dirty="0">
                <a:hlinkClick r:id="rId5"/>
              </a:rPr>
              <a:t>://</a:t>
            </a:r>
            <a:r>
              <a:rPr lang="en-US" sz="1700" u="sng" dirty="0" smtClean="0">
                <a:hlinkClick r:id="rId5"/>
              </a:rPr>
              <a:t>www.fdic.gov/edie</a:t>
            </a:r>
            <a:r>
              <a:rPr lang="en-US" sz="1700" u="sng" dirty="0" smtClean="0"/>
              <a:t>.</a:t>
            </a:r>
          </a:p>
          <a:p>
            <a:pPr marL="285750" lvl="0" indent="-285750">
              <a:buClr>
                <a:srgbClr val="FFCC00"/>
              </a:buClr>
              <a:buFont typeface="Wingdings" panose="05000000000000000000" pitchFamily="2" charset="2"/>
              <a:buChar char="q"/>
            </a:pPr>
            <a:endParaRPr lang="en-US" sz="1200" dirty="0"/>
          </a:p>
          <a:p>
            <a:pPr marL="285750" indent="-285750">
              <a:buClr>
                <a:srgbClr val="FFCC00"/>
              </a:buClr>
              <a:buFont typeface="Wingdings" panose="05000000000000000000" pitchFamily="2" charset="2"/>
              <a:buChar char="q"/>
            </a:pPr>
            <a:r>
              <a:rPr lang="en-US" sz="1700" dirty="0" smtClean="0">
                <a:solidFill>
                  <a:srgbClr val="002060"/>
                </a:solidFill>
              </a:rPr>
              <a:t>FDIC’s </a:t>
            </a:r>
            <a:r>
              <a:rPr lang="en-US" sz="1700" dirty="0">
                <a:solidFill>
                  <a:srgbClr val="002060"/>
                </a:solidFill>
              </a:rPr>
              <a:t>Your Insured </a:t>
            </a:r>
            <a:r>
              <a:rPr lang="en-US" sz="1700" dirty="0" smtClean="0">
                <a:solidFill>
                  <a:srgbClr val="002060"/>
                </a:solidFill>
              </a:rPr>
              <a:t>Deposits – a written guide for use and distribution to depositors -</a:t>
            </a:r>
            <a:r>
              <a:rPr lang="en-US" sz="1700" u="sng" dirty="0" smtClean="0">
                <a:hlinkClick r:id="rId6"/>
              </a:rPr>
              <a:t>https</a:t>
            </a:r>
            <a:r>
              <a:rPr lang="en-US" sz="1700" u="sng" dirty="0">
                <a:hlinkClick r:id="rId6"/>
              </a:rPr>
              <a:t>://www.fdic.gov/deposit/deposits/brochures/your_insured_deposits-english.html</a:t>
            </a:r>
            <a:endParaRPr lang="en-US" sz="1700" dirty="0"/>
          </a:p>
          <a:p>
            <a:pPr>
              <a:buClr>
                <a:srgbClr val="FFCC00"/>
              </a:buClr>
            </a:pPr>
            <a:endParaRPr lang="en-US" sz="1200" dirty="0" smtClean="0">
              <a:solidFill>
                <a:schemeClr val="accent6"/>
              </a:solidFill>
            </a:endParaRPr>
          </a:p>
          <a:p>
            <a:pPr marL="285750" indent="-285750">
              <a:buClr>
                <a:srgbClr val="FFCC00"/>
              </a:buClr>
              <a:buFont typeface="Wingdings" panose="05000000000000000000" pitchFamily="2" charset="2"/>
              <a:buChar char="q"/>
            </a:pPr>
            <a:r>
              <a:rPr lang="en-US" sz="1700" dirty="0" smtClean="0">
                <a:solidFill>
                  <a:srgbClr val="002060"/>
                </a:solidFill>
              </a:rPr>
              <a:t>FDIC’s Online Product Catalogue </a:t>
            </a:r>
            <a:r>
              <a:rPr lang="en-US" sz="1700" dirty="0">
                <a:solidFill>
                  <a:srgbClr val="002060"/>
                </a:solidFill>
              </a:rPr>
              <a:t>–</a:t>
            </a:r>
            <a:r>
              <a:rPr lang="en-US" sz="1700" dirty="0" smtClean="0">
                <a:solidFill>
                  <a:srgbClr val="002060"/>
                </a:solidFill>
              </a:rPr>
              <a:t> </a:t>
            </a:r>
            <a:r>
              <a:rPr lang="en-US" sz="1700" u="sng" dirty="0">
                <a:hlinkClick r:id="rId7"/>
              </a:rPr>
              <a:t>https://catalog.fdic.gov/</a:t>
            </a:r>
            <a:endParaRPr lang="en-US" sz="1700" dirty="0"/>
          </a:p>
          <a:p>
            <a:pPr marL="285750" indent="-285750">
              <a:buClr>
                <a:srgbClr val="FFCC00"/>
              </a:buClr>
              <a:buFont typeface="Wingdings" panose="05000000000000000000" pitchFamily="2" charset="2"/>
              <a:buChar char="q"/>
            </a:pPr>
            <a:endParaRPr lang="en-US" sz="1200" dirty="0">
              <a:solidFill>
                <a:schemeClr val="accent6"/>
              </a:solidFill>
            </a:endParaRPr>
          </a:p>
          <a:p>
            <a:pPr marL="285750" indent="-285750">
              <a:buClr>
                <a:srgbClr val="FFCC00"/>
              </a:buClr>
              <a:buFont typeface="Wingdings" panose="05000000000000000000" pitchFamily="2" charset="2"/>
              <a:buChar char="q"/>
            </a:pPr>
            <a:r>
              <a:rPr lang="en-US" sz="1700" dirty="0" smtClean="0">
                <a:solidFill>
                  <a:srgbClr val="002060"/>
                </a:solidFill>
              </a:rPr>
              <a:t>Financial Institution Employee’s Guide to Deposit Insurance (Employee’s Guide) </a:t>
            </a:r>
            <a:r>
              <a:rPr lang="en-US" sz="1700" dirty="0">
                <a:solidFill>
                  <a:srgbClr val="002060"/>
                </a:solidFill>
              </a:rPr>
              <a:t>– </a:t>
            </a:r>
            <a:r>
              <a:rPr lang="en-US" sz="1700" u="sng" dirty="0" smtClean="0">
                <a:hlinkClick r:id="rId8"/>
              </a:rPr>
              <a:t>https</a:t>
            </a:r>
            <a:r>
              <a:rPr lang="en-US" sz="1700" u="sng" dirty="0">
                <a:hlinkClick r:id="rId8"/>
              </a:rPr>
              <a:t>://</a:t>
            </a:r>
            <a:r>
              <a:rPr lang="en-US" sz="1700" u="sng" dirty="0" smtClean="0">
                <a:hlinkClick r:id="rId8"/>
              </a:rPr>
              <a:t>www.fdic.gov/deposit/DIGuideBankers/index.html</a:t>
            </a:r>
            <a:endParaRPr lang="en-US" sz="1700" dirty="0" smtClean="0">
              <a:solidFill>
                <a:schemeClr val="accent6"/>
              </a:solidFill>
            </a:endParaRPr>
          </a:p>
          <a:p>
            <a:pPr>
              <a:buClr>
                <a:srgbClr val="FFCC00"/>
              </a:buClr>
            </a:pPr>
            <a:endParaRPr lang="en-US" sz="1200" dirty="0">
              <a:solidFill>
                <a:schemeClr val="accent6"/>
              </a:solidFill>
            </a:endParaRPr>
          </a:p>
          <a:p>
            <a:pPr marL="285750" indent="-285750">
              <a:buClr>
                <a:srgbClr val="FFCC00"/>
              </a:buClr>
              <a:buFont typeface="Wingdings" panose="05000000000000000000" pitchFamily="2" charset="2"/>
              <a:buChar char="q"/>
            </a:pPr>
            <a:r>
              <a:rPr lang="en-US" sz="1700" dirty="0" smtClean="0">
                <a:solidFill>
                  <a:srgbClr val="002060"/>
                </a:solidFill>
              </a:rPr>
              <a:t>FDIC’s toll free number 1-877-ASK-FDIC or 1-800-275-3342</a:t>
            </a:r>
          </a:p>
          <a:p>
            <a:pPr marL="285750" indent="-285750">
              <a:buClr>
                <a:srgbClr val="FFCC00"/>
              </a:buClr>
              <a:buFont typeface="Wingdings" panose="05000000000000000000" pitchFamily="2" charset="2"/>
              <a:buChar char="q"/>
            </a:pPr>
            <a:endParaRPr lang="en-US" sz="1200" dirty="0">
              <a:solidFill>
                <a:srgbClr val="002060"/>
              </a:solidFill>
            </a:endParaRPr>
          </a:p>
          <a:p>
            <a:pPr marL="285750" indent="-285750">
              <a:buClr>
                <a:srgbClr val="FFCC00"/>
              </a:buClr>
              <a:buFont typeface="Wingdings" panose="05000000000000000000" pitchFamily="2" charset="2"/>
              <a:buChar char="q"/>
            </a:pPr>
            <a:r>
              <a:rPr lang="en-US" sz="1700" dirty="0" smtClean="0">
                <a:solidFill>
                  <a:srgbClr val="002060"/>
                </a:solidFill>
              </a:rPr>
              <a:t>Consumer Assistance On-Line Form </a:t>
            </a:r>
            <a:r>
              <a:rPr lang="en-US" sz="1700" dirty="0">
                <a:solidFill>
                  <a:srgbClr val="002060"/>
                </a:solidFill>
              </a:rPr>
              <a:t>–</a:t>
            </a:r>
            <a:r>
              <a:rPr lang="en-US" sz="1700" dirty="0" smtClean="0">
                <a:solidFill>
                  <a:srgbClr val="002060"/>
                </a:solidFill>
              </a:rPr>
              <a:t> </a:t>
            </a:r>
            <a:r>
              <a:rPr lang="en-US" sz="1700" b="1" dirty="0" smtClean="0">
                <a:solidFill>
                  <a:srgbClr val="002060"/>
                </a:solidFill>
              </a:rPr>
              <a:t> </a:t>
            </a:r>
            <a:r>
              <a:rPr lang="en-US" sz="1700" u="sng" dirty="0">
                <a:hlinkClick r:id="rId9"/>
              </a:rPr>
              <a:t>https://</a:t>
            </a:r>
            <a:r>
              <a:rPr lang="en-US" sz="1700" u="sng" dirty="0" smtClean="0">
                <a:hlinkClick r:id="rId9"/>
              </a:rPr>
              <a:t>www2.fdic.gov/starsmail/index.asp</a:t>
            </a:r>
            <a:endParaRPr lang="en-US" sz="1700" u="sng" dirty="0" smtClean="0"/>
          </a:p>
          <a:p>
            <a:pPr>
              <a:buClr>
                <a:srgbClr val="FFCC00"/>
              </a:buClr>
            </a:pPr>
            <a:endParaRPr lang="en-US" sz="1200" dirty="0" smtClean="0">
              <a:solidFill>
                <a:schemeClr val="accent6"/>
              </a:solidFill>
            </a:endParaRPr>
          </a:p>
          <a:p>
            <a:pPr>
              <a:buClr>
                <a:srgbClr val="FFCC00"/>
              </a:buClr>
            </a:pPr>
            <a:endParaRPr lang="en-US" sz="1200" dirty="0" smtClean="0">
              <a:solidFill>
                <a:schemeClr val="accent6"/>
              </a:solidFill>
            </a:endParaRPr>
          </a:p>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10"/>
              </a:rPr>
              <a:t>FIL-18-2017</a:t>
            </a:r>
            <a:r>
              <a:rPr lang="en-US" sz="1600" dirty="0" smtClean="0">
                <a:solidFill>
                  <a:srgbClr val="C00000"/>
                </a:solidFill>
              </a:rPr>
              <a:t> </a:t>
            </a:r>
            <a:r>
              <a:rPr lang="en-US" sz="1600" dirty="0">
                <a:solidFill>
                  <a:srgbClr val="C00000"/>
                </a:solidFill>
              </a:rPr>
              <a:t>to register. </a:t>
            </a:r>
            <a:endParaRPr lang="en-US" sz="1600" dirty="0" smtClean="0">
              <a:solidFill>
                <a:srgbClr val="C00000"/>
              </a:solidFill>
            </a:endParaRPr>
          </a:p>
          <a:p>
            <a:endParaRPr lang="en-US" sz="1700" b="1" dirty="0">
              <a:solidFill>
                <a:schemeClr val="accent6"/>
              </a:solidFill>
            </a:endParaRPr>
          </a:p>
        </p:txBody>
      </p:sp>
    </p:spTree>
    <p:extLst>
      <p:ext uri="{BB962C8B-B14F-4D97-AF65-F5344CB8AC3E}">
        <p14:creationId xmlns:p14="http://schemas.microsoft.com/office/powerpoint/2010/main" val="276059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2987" y="213361"/>
            <a:ext cx="7818372" cy="568960"/>
          </a:xfrm>
        </p:spPr>
        <p:txBody>
          <a:bodyPr>
            <a:normAutofit fontScale="90000"/>
          </a:bodyPr>
          <a:lstStyle/>
          <a:p>
            <a:pPr algn="ctr"/>
            <a:r>
              <a:rPr lang="en-US" sz="2300" dirty="0"/>
              <a:t/>
            </a:r>
            <a:br>
              <a:rPr lang="en-US" sz="2300" dirty="0"/>
            </a:br>
            <a:endParaRPr lang="en-US" dirty="0"/>
          </a:p>
        </p:txBody>
      </p:sp>
      <p:sp>
        <p:nvSpPr>
          <p:cNvPr id="50" name="Slide Number Placeholder 2"/>
          <p:cNvSpPr>
            <a:spLocks noGrp="1"/>
          </p:cNvSpPr>
          <p:nvPr>
            <p:ph type="sldNum" sz="quarter" idx="4294967295"/>
            <p:custDataLst>
              <p:tags r:id="rId2"/>
            </p:custDataLst>
          </p:nvPr>
        </p:nvSpPr>
        <p:spPr>
          <a:xfrm>
            <a:off x="97265" y="6019803"/>
            <a:ext cx="576089" cy="254847"/>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30</a:t>
            </a:fld>
            <a:endParaRPr lang="en-US" b="1" dirty="0">
              <a:solidFill>
                <a:srgbClr val="002060"/>
              </a:solidFill>
            </a:endParaRPr>
          </a:p>
        </p:txBody>
      </p:sp>
      <p:sp>
        <p:nvSpPr>
          <p:cNvPr id="62" name="Folded Corner 61" descr="box"/>
          <p:cNvSpPr/>
          <p:nvPr>
            <p:custDataLst>
              <p:tags r:id="rId3"/>
            </p:custDataLst>
          </p:nvPr>
        </p:nvSpPr>
        <p:spPr>
          <a:xfrm>
            <a:off x="5156117" y="5105400"/>
            <a:ext cx="4658602" cy="750289"/>
          </a:xfrm>
          <a:prstGeom prst="foldedCorner">
            <a:avLst/>
          </a:prstGeom>
          <a:noFill/>
          <a:ln>
            <a:solidFill>
              <a:srgbClr val="CC9900"/>
            </a:solidFill>
          </a:ln>
        </p:spPr>
        <p:style>
          <a:lnRef idx="2">
            <a:schemeClr val="accent5">
              <a:shade val="50000"/>
            </a:schemeClr>
          </a:lnRef>
          <a:fillRef idx="1003">
            <a:schemeClr val="lt1"/>
          </a:fillRef>
          <a:effectRef idx="0">
            <a:schemeClr val="accent5"/>
          </a:effectRef>
          <a:fontRef idx="minor">
            <a:schemeClr val="lt1"/>
          </a:fontRef>
        </p:style>
        <p:txBody>
          <a:bodyPr lIns="90918" tIns="45459" rIns="90918" bIns="45459" rtlCol="0" anchor="ctr"/>
          <a:lstStyle/>
          <a:p>
            <a:pPr algn="ct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6" name="TextBox 75"/>
          <p:cNvSpPr txBox="1"/>
          <p:nvPr>
            <p:custDataLst>
              <p:tags r:id="rId4"/>
            </p:custDataLst>
          </p:nvPr>
        </p:nvSpPr>
        <p:spPr>
          <a:xfrm>
            <a:off x="7982970" y="3629344"/>
            <a:ext cx="1832415" cy="1399856"/>
          </a:xfrm>
          <a:prstGeom prst="rect">
            <a:avLst/>
          </a:prstGeom>
          <a:noFill/>
          <a:ln>
            <a:solidFill>
              <a:schemeClr val="bg1"/>
            </a:solidFill>
          </a:ln>
        </p:spPr>
        <p:txBody>
          <a:bodyPr wrap="square" lIns="90918" tIns="45459" rIns="90918" bIns="45459" rtlCol="0">
            <a:spAutoFit/>
          </a:bodyPr>
          <a:lstStyle/>
          <a:p>
            <a:r>
              <a:rPr lang="en-US" sz="1700" b="1" dirty="0">
                <a:solidFill>
                  <a:srgbClr val="002060"/>
                </a:solidFill>
              </a:rPr>
              <a:t>Inherited IRA</a:t>
            </a:r>
          </a:p>
          <a:p>
            <a:r>
              <a:rPr lang="en-US" sz="1700" b="1" dirty="0">
                <a:solidFill>
                  <a:srgbClr val="002060"/>
                </a:solidFill>
              </a:rPr>
              <a:t>Inherited Roth IRA</a:t>
            </a:r>
          </a:p>
          <a:p>
            <a:r>
              <a:rPr lang="en-US" sz="1700" b="1" dirty="0">
                <a:solidFill>
                  <a:srgbClr val="002060"/>
                </a:solidFill>
              </a:rPr>
              <a:t>Rollover IRA</a:t>
            </a:r>
          </a:p>
          <a:p>
            <a:r>
              <a:rPr lang="en-US" sz="1700" b="1" dirty="0">
                <a:solidFill>
                  <a:srgbClr val="002060"/>
                </a:solidFill>
              </a:rPr>
              <a:t>Keogh</a:t>
            </a:r>
          </a:p>
        </p:txBody>
      </p:sp>
      <p:sp>
        <p:nvSpPr>
          <p:cNvPr id="36" name="Down Arrow 35" descr="arrow"/>
          <p:cNvSpPr/>
          <p:nvPr>
            <p:custDataLst>
              <p:tags r:id="rId5"/>
            </p:custDataLst>
          </p:nvPr>
        </p:nvSpPr>
        <p:spPr>
          <a:xfrm rot="5400000">
            <a:off x="4389443" y="1690395"/>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37" name="Down Arrow 36" descr="arrow"/>
          <p:cNvSpPr/>
          <p:nvPr>
            <p:custDataLst>
              <p:tags r:id="rId6"/>
            </p:custDataLst>
          </p:nvPr>
        </p:nvSpPr>
        <p:spPr>
          <a:xfrm rot="5400000">
            <a:off x="4378410" y="2223795"/>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38" name="Down Arrow 37" descr="arrow"/>
          <p:cNvSpPr/>
          <p:nvPr>
            <p:custDataLst>
              <p:tags r:id="rId7"/>
            </p:custDataLst>
          </p:nvPr>
        </p:nvSpPr>
        <p:spPr>
          <a:xfrm rot="5400000">
            <a:off x="4389444" y="2833395"/>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39" name="Down Arrow 38" descr="arrow"/>
          <p:cNvSpPr/>
          <p:nvPr>
            <p:custDataLst>
              <p:tags r:id="rId8"/>
            </p:custDataLst>
          </p:nvPr>
        </p:nvSpPr>
        <p:spPr>
          <a:xfrm rot="5400000">
            <a:off x="4378410" y="3787288"/>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42" name="Down Arrow 41" descr="arrow"/>
          <p:cNvSpPr/>
          <p:nvPr>
            <p:custDataLst>
              <p:tags r:id="rId9"/>
            </p:custDataLst>
          </p:nvPr>
        </p:nvSpPr>
        <p:spPr>
          <a:xfrm rot="5400000">
            <a:off x="4389444" y="5006488"/>
            <a:ext cx="420493" cy="923117"/>
          </a:xfrm>
          <a:prstGeom prst="downArrow">
            <a:avLst>
              <a:gd name="adj1" fmla="val 38889"/>
              <a:gd name="adj2" fmla="val 63737"/>
            </a:avLst>
          </a:prstGeom>
          <a:solidFill>
            <a:schemeClr val="bg2">
              <a:lumMod val="60000"/>
              <a:lumOff val="4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lIns="90918" tIns="45459" rIns="90918" bIns="45459" rtlCol="0" anchor="ctr"/>
          <a:lstStyle/>
          <a:p>
            <a:pPr algn="ctr"/>
            <a:endParaRPr lang="en-US" sz="900" b="1" dirty="0"/>
          </a:p>
        </p:txBody>
      </p:sp>
      <p:sp>
        <p:nvSpPr>
          <p:cNvPr id="45" name="TextBox 44"/>
          <p:cNvSpPr txBox="1"/>
          <p:nvPr>
            <p:custDataLst>
              <p:tags r:id="rId10"/>
            </p:custDataLst>
          </p:nvPr>
        </p:nvSpPr>
        <p:spPr>
          <a:xfrm>
            <a:off x="402378" y="1283275"/>
            <a:ext cx="3621141" cy="442091"/>
          </a:xfrm>
          <a:prstGeom prst="round2DiagRect">
            <a:avLst/>
          </a:prstGeom>
          <a:solidFill>
            <a:schemeClr val="bg2">
              <a:lumMod val="40000"/>
              <a:lumOff val="60000"/>
            </a:schemeClr>
          </a:solidFill>
          <a:ln>
            <a:solidFill>
              <a:srgbClr val="CC9900"/>
            </a:solidFill>
          </a:ln>
        </p:spPr>
        <p:style>
          <a:lnRef idx="0">
            <a:schemeClr val="accent1"/>
          </a:lnRef>
          <a:fillRef idx="3">
            <a:schemeClr val="accent1"/>
          </a:fillRef>
          <a:effectRef idx="3">
            <a:schemeClr val="accent1"/>
          </a:effectRef>
          <a:fontRef idx="minor">
            <a:schemeClr val="lt1"/>
          </a:fontRef>
        </p:style>
        <p:txBody>
          <a:bodyPr wrap="square" lIns="90918" tIns="45459" rIns="90918" bIns="45459" rtlCol="0">
            <a:spAutoFit/>
          </a:bodyPr>
          <a:lstStyle/>
          <a:p>
            <a:pPr algn="ctr"/>
            <a:r>
              <a:rPr lang="en-US" sz="2000" b="1"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Ownership Categories</a:t>
            </a:r>
          </a:p>
        </p:txBody>
      </p:sp>
      <p:sp>
        <p:nvSpPr>
          <p:cNvPr id="48" name="TextBox 47"/>
          <p:cNvSpPr txBox="1"/>
          <p:nvPr>
            <p:custDataLst>
              <p:tags r:id="rId11"/>
            </p:custDataLst>
          </p:nvPr>
        </p:nvSpPr>
        <p:spPr>
          <a:xfrm>
            <a:off x="5467704" y="3676545"/>
            <a:ext cx="1832415" cy="1199801"/>
          </a:xfrm>
          <a:prstGeom prst="rect">
            <a:avLst/>
          </a:prstGeom>
          <a:noFill/>
          <a:ln>
            <a:solidFill>
              <a:schemeClr val="bg1"/>
            </a:solidFill>
          </a:ln>
        </p:spPr>
        <p:txBody>
          <a:bodyPr wrap="square" lIns="90918" tIns="45459" rIns="90918" bIns="45459" rtlCol="0">
            <a:spAutoFit/>
          </a:bodyPr>
          <a:lstStyle/>
          <a:p>
            <a:r>
              <a:rPr lang="en-US" b="1" dirty="0">
                <a:solidFill>
                  <a:srgbClr val="002060"/>
                </a:solidFill>
              </a:rPr>
              <a:t>Traditional IRA</a:t>
            </a:r>
          </a:p>
          <a:p>
            <a:r>
              <a:rPr lang="en-US" b="1" dirty="0">
                <a:solidFill>
                  <a:srgbClr val="002060"/>
                </a:solidFill>
              </a:rPr>
              <a:t>Roth </a:t>
            </a:r>
            <a:r>
              <a:rPr lang="en-US" b="1" dirty="0" smtClean="0">
                <a:solidFill>
                  <a:srgbClr val="002060"/>
                </a:solidFill>
              </a:rPr>
              <a:t>IRA </a:t>
            </a:r>
            <a:endParaRPr lang="en-US" b="1" dirty="0">
              <a:solidFill>
                <a:srgbClr val="002060"/>
              </a:solidFill>
            </a:endParaRPr>
          </a:p>
          <a:p>
            <a:r>
              <a:rPr lang="en-US" b="1" dirty="0">
                <a:solidFill>
                  <a:srgbClr val="002060"/>
                </a:solidFill>
              </a:rPr>
              <a:t>Simple IRA</a:t>
            </a:r>
          </a:p>
          <a:p>
            <a:r>
              <a:rPr lang="en-US" b="1" dirty="0">
                <a:solidFill>
                  <a:srgbClr val="002060"/>
                </a:solidFill>
              </a:rPr>
              <a:t>SEP IRA</a:t>
            </a:r>
          </a:p>
        </p:txBody>
      </p:sp>
      <p:sp>
        <p:nvSpPr>
          <p:cNvPr id="49" name="Rectangle 3"/>
          <p:cNvSpPr txBox="1">
            <a:spLocks noChangeArrowheads="1"/>
          </p:cNvSpPr>
          <p:nvPr>
            <p:custDataLst>
              <p:tags r:id="rId12"/>
            </p:custDataLst>
          </p:nvPr>
        </p:nvSpPr>
        <p:spPr>
          <a:xfrm>
            <a:off x="475364" y="76200"/>
            <a:ext cx="8805955" cy="924560"/>
          </a:xfrm>
          <a:prstGeom prst="rect">
            <a:avLst/>
          </a:prstGeom>
          <a:noFill/>
        </p:spPr>
        <p:txBody>
          <a:bodyPr vert="horz" lIns="90918" tIns="45459" rIns="90918" bIns="45459"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500" b="1" dirty="0">
                <a:solidFill>
                  <a:srgbClr val="FFCC00"/>
                </a:solidFill>
                <a:latin typeface="Times New Roman" panose="02020603050405020304" pitchFamily="18" charset="0"/>
                <a:cs typeface="Times New Roman" panose="02020603050405020304" pitchFamily="18" charset="0"/>
              </a:rPr>
              <a:t>Hypothetical Signature Card</a:t>
            </a:r>
          </a:p>
        </p:txBody>
      </p:sp>
      <p:sp>
        <p:nvSpPr>
          <p:cNvPr id="40" name="Rectangle 39" descr="checkbox"/>
          <p:cNvSpPr/>
          <p:nvPr>
            <p:custDataLst>
              <p:tags r:id="rId13"/>
            </p:custDataLst>
          </p:nvPr>
        </p:nvSpPr>
        <p:spPr>
          <a:xfrm>
            <a:off x="5317171" y="20675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41" name="Rectangle 40" descr="checkbox"/>
          <p:cNvSpPr/>
          <p:nvPr>
            <p:custDataLst>
              <p:tags r:id="rId14"/>
            </p:custDataLst>
          </p:nvPr>
        </p:nvSpPr>
        <p:spPr>
          <a:xfrm>
            <a:off x="5317171" y="26009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43" name="Rectangle 42" descr="checkbox"/>
          <p:cNvSpPr/>
          <p:nvPr>
            <p:custDataLst>
              <p:tags r:id="rId15"/>
            </p:custDataLst>
          </p:nvPr>
        </p:nvSpPr>
        <p:spPr>
          <a:xfrm>
            <a:off x="5317171" y="327660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46" name="Rectangle 45" descr="checkbox"/>
          <p:cNvSpPr/>
          <p:nvPr>
            <p:custDataLst>
              <p:tags r:id="rId16"/>
            </p:custDataLst>
          </p:nvPr>
        </p:nvSpPr>
        <p:spPr>
          <a:xfrm>
            <a:off x="5317171" y="541020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47" name="TextBox 46"/>
          <p:cNvSpPr txBox="1"/>
          <p:nvPr>
            <p:custDataLst>
              <p:tags r:id="rId17"/>
            </p:custDataLst>
          </p:nvPr>
        </p:nvSpPr>
        <p:spPr>
          <a:xfrm>
            <a:off x="5471319" y="1828800"/>
            <a:ext cx="3892691" cy="458074"/>
          </a:xfrm>
          <a:prstGeom prst="rect">
            <a:avLst/>
          </a:prstGeom>
          <a:noFill/>
          <a:ln>
            <a:noFill/>
          </a:ln>
        </p:spPr>
        <p:txBody>
          <a:bodyPr wrap="square" rtlCol="0">
            <a:spAutoFit/>
          </a:bodyPr>
          <a:lstStyle/>
          <a:p>
            <a:pPr defTabSz="909173" fontAlgn="auto">
              <a:lnSpc>
                <a:spcPct val="150000"/>
              </a:lnSpc>
              <a:spcBef>
                <a:spcPts val="0"/>
              </a:spcBef>
              <a:spcAft>
                <a:spcPts val="0"/>
              </a:spcAft>
              <a:defRPr/>
            </a:pPr>
            <a:r>
              <a:rPr lang="en-US" b="1" kern="0" dirty="0">
                <a:solidFill>
                  <a:srgbClr val="002060"/>
                </a:solidFill>
              </a:rPr>
              <a:t>Irrevocable Trust</a:t>
            </a:r>
          </a:p>
        </p:txBody>
      </p:sp>
      <p:sp>
        <p:nvSpPr>
          <p:cNvPr id="51" name="TextBox 50"/>
          <p:cNvSpPr txBox="1"/>
          <p:nvPr>
            <p:custDataLst>
              <p:tags r:id="rId18"/>
            </p:custDataLst>
          </p:nvPr>
        </p:nvSpPr>
        <p:spPr>
          <a:xfrm>
            <a:off x="5471319" y="2362200"/>
            <a:ext cx="3886200" cy="646331"/>
          </a:xfrm>
          <a:prstGeom prst="rect">
            <a:avLst/>
          </a:prstGeom>
          <a:noFill/>
          <a:ln>
            <a:noFill/>
          </a:ln>
        </p:spPr>
        <p:txBody>
          <a:bodyPr wrap="square" rtlCol="0">
            <a:spAutoFit/>
          </a:bodyPr>
          <a:lstStyle/>
          <a:p>
            <a:pPr defTabSz="909173" fontAlgn="auto">
              <a:spcBef>
                <a:spcPts val="0"/>
              </a:spcBef>
              <a:spcAft>
                <a:spcPts val="0"/>
              </a:spcAft>
              <a:defRPr/>
            </a:pPr>
            <a:r>
              <a:rPr lang="en-US" b="1" kern="0" dirty="0">
                <a:solidFill>
                  <a:srgbClr val="002060"/>
                </a:solidFill>
              </a:rPr>
              <a:t>Corporation/Partnership/LLC</a:t>
            </a:r>
          </a:p>
          <a:p>
            <a:pPr defTabSz="909173" fontAlgn="auto">
              <a:spcBef>
                <a:spcPts val="0"/>
              </a:spcBef>
              <a:spcAft>
                <a:spcPts val="0"/>
              </a:spcAft>
              <a:defRPr/>
            </a:pPr>
            <a:r>
              <a:rPr lang="en-US" b="1" kern="0" dirty="0">
                <a:solidFill>
                  <a:srgbClr val="002060"/>
                </a:solidFill>
              </a:rPr>
              <a:t>Non-Profit</a:t>
            </a:r>
          </a:p>
        </p:txBody>
      </p:sp>
      <p:sp>
        <p:nvSpPr>
          <p:cNvPr id="52" name="TextBox 51"/>
          <p:cNvSpPr txBox="1"/>
          <p:nvPr>
            <p:custDataLst>
              <p:tags r:id="rId19"/>
            </p:custDataLst>
          </p:nvPr>
        </p:nvSpPr>
        <p:spPr>
          <a:xfrm>
            <a:off x="5471319" y="3048000"/>
            <a:ext cx="3886200" cy="458074"/>
          </a:xfrm>
          <a:prstGeom prst="rect">
            <a:avLst/>
          </a:prstGeom>
          <a:noFill/>
          <a:ln>
            <a:noFill/>
          </a:ln>
        </p:spPr>
        <p:txBody>
          <a:bodyPr wrap="square" rtlCol="0">
            <a:spAutoFit/>
          </a:bodyPr>
          <a:lstStyle/>
          <a:p>
            <a:pPr defTabSz="909173" fontAlgn="auto">
              <a:lnSpc>
                <a:spcPct val="150000"/>
              </a:lnSpc>
              <a:spcBef>
                <a:spcPts val="0"/>
              </a:spcBef>
              <a:spcAft>
                <a:spcPts val="0"/>
              </a:spcAft>
              <a:defRPr/>
            </a:pPr>
            <a:r>
              <a:rPr lang="en-US" b="1" kern="0" dirty="0">
                <a:solidFill>
                  <a:srgbClr val="002060"/>
                </a:solidFill>
              </a:rPr>
              <a:t>Government</a:t>
            </a:r>
          </a:p>
        </p:txBody>
      </p:sp>
      <p:sp>
        <p:nvSpPr>
          <p:cNvPr id="54" name="Folded Corner 53" descr="box"/>
          <p:cNvSpPr/>
          <p:nvPr>
            <p:custDataLst>
              <p:tags r:id="rId20"/>
            </p:custDataLst>
          </p:nvPr>
        </p:nvSpPr>
        <p:spPr>
          <a:xfrm>
            <a:off x="5176619" y="2442557"/>
            <a:ext cx="4658602" cy="529243"/>
          </a:xfrm>
          <a:prstGeom prst="foldedCorner">
            <a:avLst/>
          </a:prstGeom>
          <a:noFill/>
          <a:ln>
            <a:solidFill>
              <a:srgbClr val="CC9900"/>
            </a:solidFill>
          </a:ln>
        </p:spPr>
        <p:style>
          <a:lnRef idx="2">
            <a:schemeClr val="accent5">
              <a:shade val="50000"/>
            </a:schemeClr>
          </a:lnRef>
          <a:fillRef idx="1003">
            <a:schemeClr val="lt1"/>
          </a:fillRef>
          <a:effectRef idx="0">
            <a:schemeClr val="accent5"/>
          </a:effectRef>
          <a:fontRef idx="minor">
            <a:schemeClr val="lt1"/>
          </a:fontRef>
        </p:style>
        <p:txBody>
          <a:bodyPr lIns="90918" tIns="45459" rIns="90918" bIns="45459" rtlCol="0" anchor="ctr"/>
          <a:lstStyle/>
          <a:p>
            <a:pPr algn="ct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8" name="Folded Corner 57" descr="box"/>
          <p:cNvSpPr/>
          <p:nvPr>
            <p:custDataLst>
              <p:tags r:id="rId21"/>
            </p:custDataLst>
          </p:nvPr>
        </p:nvSpPr>
        <p:spPr>
          <a:xfrm>
            <a:off x="5166519" y="3048000"/>
            <a:ext cx="4658602" cy="529243"/>
          </a:xfrm>
          <a:prstGeom prst="foldedCorner">
            <a:avLst/>
          </a:prstGeom>
          <a:noFill/>
          <a:ln>
            <a:solidFill>
              <a:srgbClr val="CC9900"/>
            </a:solidFill>
          </a:ln>
        </p:spPr>
        <p:style>
          <a:lnRef idx="2">
            <a:schemeClr val="accent5">
              <a:shade val="50000"/>
            </a:schemeClr>
          </a:lnRef>
          <a:fillRef idx="1003">
            <a:schemeClr val="lt1"/>
          </a:fillRef>
          <a:effectRef idx="0">
            <a:schemeClr val="accent5"/>
          </a:effectRef>
          <a:fontRef idx="minor">
            <a:schemeClr val="lt1"/>
          </a:fontRef>
        </p:style>
        <p:txBody>
          <a:bodyPr lIns="90918" tIns="45459" rIns="90918" bIns="45459" rtlCol="0" anchor="ctr"/>
          <a:lstStyle/>
          <a:p>
            <a:pPr algn="ct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9" name="Folded Corner 58" descr="box"/>
          <p:cNvSpPr/>
          <p:nvPr>
            <p:custDataLst>
              <p:tags r:id="rId22"/>
            </p:custDataLst>
          </p:nvPr>
        </p:nvSpPr>
        <p:spPr>
          <a:xfrm>
            <a:off x="5166519" y="1840884"/>
            <a:ext cx="4658602" cy="521316"/>
          </a:xfrm>
          <a:prstGeom prst="foldedCorner">
            <a:avLst/>
          </a:prstGeom>
          <a:noFill/>
          <a:ln>
            <a:solidFill>
              <a:srgbClr val="CC9900"/>
            </a:solidFill>
          </a:ln>
        </p:spPr>
        <p:style>
          <a:lnRef idx="2">
            <a:schemeClr val="accent5">
              <a:shade val="50000"/>
            </a:schemeClr>
          </a:lnRef>
          <a:fillRef idx="1003">
            <a:schemeClr val="lt1"/>
          </a:fillRef>
          <a:effectRef idx="0">
            <a:schemeClr val="accent5"/>
          </a:effectRef>
          <a:fontRef idx="minor">
            <a:schemeClr val="lt1"/>
          </a:fontRef>
        </p:style>
        <p:txBody>
          <a:bodyPr lIns="90918" tIns="45459" rIns="90918" bIns="45459" rtlCol="0" anchor="ctr"/>
          <a:lstStyle/>
          <a:p>
            <a:pPr algn="ct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5" name="Folded Corner 64" descr="box"/>
          <p:cNvSpPr/>
          <p:nvPr>
            <p:custDataLst>
              <p:tags r:id="rId23"/>
            </p:custDataLst>
          </p:nvPr>
        </p:nvSpPr>
        <p:spPr>
          <a:xfrm>
            <a:off x="5156117" y="3657600"/>
            <a:ext cx="4658602" cy="1371600"/>
          </a:xfrm>
          <a:prstGeom prst="foldedCorner">
            <a:avLst/>
          </a:prstGeom>
          <a:noFill/>
          <a:ln>
            <a:solidFill>
              <a:srgbClr val="CC9900"/>
            </a:solidFill>
          </a:ln>
        </p:spPr>
        <p:style>
          <a:lnRef idx="2">
            <a:schemeClr val="accent5">
              <a:shade val="50000"/>
            </a:schemeClr>
          </a:lnRef>
          <a:fillRef idx="1003">
            <a:schemeClr val="lt1"/>
          </a:fillRef>
          <a:effectRef idx="0">
            <a:schemeClr val="accent5"/>
          </a:effectRef>
          <a:fontRef idx="minor">
            <a:schemeClr val="lt1"/>
          </a:fontRef>
        </p:style>
        <p:txBody>
          <a:bodyPr lIns="90918" tIns="45459" rIns="90918" bIns="45459" rtlCol="0" anchor="ctr"/>
          <a:lstStyle/>
          <a:p>
            <a:pPr algn="ct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6" name="Rectangle 65" descr="checkbox"/>
          <p:cNvSpPr/>
          <p:nvPr>
            <p:custDataLst>
              <p:tags r:id="rId24"/>
            </p:custDataLst>
          </p:nvPr>
        </p:nvSpPr>
        <p:spPr>
          <a:xfrm>
            <a:off x="7831771" y="37439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67" name="Rectangle 66" descr="checkbox"/>
          <p:cNvSpPr/>
          <p:nvPr>
            <p:custDataLst>
              <p:tags r:id="rId25"/>
            </p:custDataLst>
          </p:nvPr>
        </p:nvSpPr>
        <p:spPr>
          <a:xfrm>
            <a:off x="7833519" y="39725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68" name="Rectangle 67" descr="checkbox"/>
          <p:cNvSpPr/>
          <p:nvPr>
            <p:custDataLst>
              <p:tags r:id="rId26"/>
            </p:custDataLst>
          </p:nvPr>
        </p:nvSpPr>
        <p:spPr>
          <a:xfrm>
            <a:off x="7833519" y="45059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69" name="Rectangle 68" descr="checkbox"/>
          <p:cNvSpPr/>
          <p:nvPr>
            <p:custDataLst>
              <p:tags r:id="rId27"/>
            </p:custDataLst>
          </p:nvPr>
        </p:nvSpPr>
        <p:spPr>
          <a:xfrm>
            <a:off x="7833519" y="48107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70" name="Rectangle 69" descr="checkbox"/>
          <p:cNvSpPr/>
          <p:nvPr>
            <p:custDataLst>
              <p:tags r:id="rId28"/>
            </p:custDataLst>
          </p:nvPr>
        </p:nvSpPr>
        <p:spPr>
          <a:xfrm>
            <a:off x="5317171" y="381000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71" name="Rectangle 70" descr="checkbox"/>
          <p:cNvSpPr/>
          <p:nvPr>
            <p:custDataLst>
              <p:tags r:id="rId29"/>
            </p:custDataLst>
          </p:nvPr>
        </p:nvSpPr>
        <p:spPr>
          <a:xfrm>
            <a:off x="5317171" y="403860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72" name="Rectangle 71" descr="checkbox"/>
          <p:cNvSpPr/>
          <p:nvPr>
            <p:custDataLst>
              <p:tags r:id="rId30"/>
            </p:custDataLst>
          </p:nvPr>
        </p:nvSpPr>
        <p:spPr>
          <a:xfrm>
            <a:off x="5317171" y="435356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73" name="Rectangle 72" descr="checkbox"/>
          <p:cNvSpPr/>
          <p:nvPr>
            <p:custDataLst>
              <p:tags r:id="rId31"/>
            </p:custDataLst>
          </p:nvPr>
        </p:nvSpPr>
        <p:spPr>
          <a:xfrm>
            <a:off x="5317171" y="4648200"/>
            <a:ext cx="154148" cy="142240"/>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lIns="90918" tIns="45459" rIns="90918" bIns="45459" rtlCol="0" anchor="ctr"/>
          <a:lstStyle/>
          <a:p>
            <a:pPr algn="ctr"/>
            <a:endParaRPr lang="en-US" dirty="0"/>
          </a:p>
        </p:txBody>
      </p:sp>
      <p:sp>
        <p:nvSpPr>
          <p:cNvPr id="74" name="TextBox 73"/>
          <p:cNvSpPr txBox="1"/>
          <p:nvPr>
            <p:custDataLst>
              <p:tags r:id="rId32"/>
            </p:custDataLst>
          </p:nvPr>
        </p:nvSpPr>
        <p:spPr>
          <a:xfrm>
            <a:off x="5467704" y="5181600"/>
            <a:ext cx="4244612" cy="507831"/>
          </a:xfrm>
          <a:prstGeom prst="rect">
            <a:avLst/>
          </a:prstGeom>
          <a:noFill/>
          <a:ln>
            <a:noFill/>
          </a:ln>
        </p:spPr>
        <p:txBody>
          <a:bodyPr wrap="square" rtlCol="0">
            <a:spAutoFit/>
          </a:bodyPr>
          <a:lstStyle/>
          <a:p>
            <a:pPr defTabSz="909173" fontAlgn="auto">
              <a:lnSpc>
                <a:spcPct val="150000"/>
              </a:lnSpc>
              <a:spcBef>
                <a:spcPts val="0"/>
              </a:spcBef>
              <a:spcAft>
                <a:spcPts val="0"/>
              </a:spcAft>
              <a:defRPr/>
            </a:pPr>
            <a:r>
              <a:rPr lang="en-US" b="1" kern="0" dirty="0" smtClean="0">
                <a:solidFill>
                  <a:srgbClr val="002060"/>
                </a:solidFill>
              </a:rPr>
              <a:t>Fiduciary (Broker, IOLTA, UTMA, etc.)</a:t>
            </a:r>
            <a:endParaRPr lang="en-US" b="1" kern="0" dirty="0">
              <a:solidFill>
                <a:srgbClr val="002060"/>
              </a:solidFill>
            </a:endParaRPr>
          </a:p>
        </p:txBody>
      </p:sp>
      <p:sp>
        <p:nvSpPr>
          <p:cNvPr id="75" name="TextBox 74"/>
          <p:cNvSpPr txBox="1"/>
          <p:nvPr>
            <p:custDataLst>
              <p:tags r:id="rId33"/>
            </p:custDataLst>
          </p:nvPr>
        </p:nvSpPr>
        <p:spPr>
          <a:xfrm>
            <a:off x="-15081" y="1917195"/>
            <a:ext cx="3868037" cy="368805"/>
          </a:xfrm>
          <a:prstGeom prst="rect">
            <a:avLst/>
          </a:prstGeom>
          <a:noFill/>
        </p:spPr>
        <p:txBody>
          <a:bodyPr wrap="square" lIns="90918" tIns="45459" rIns="90918" bIns="45459" rtlCol="0">
            <a:spAutoFit/>
          </a:bodyPr>
          <a:lstStyle/>
          <a:p>
            <a:r>
              <a:rPr lang="en-US" b="1" dirty="0">
                <a:solidFill>
                  <a:srgbClr val="003366"/>
                </a:solidFill>
                <a:cs typeface="Times New Roman" panose="02020603050405020304" pitchFamily="18" charset="0"/>
              </a:rPr>
              <a:t>(Cat.4) Irrevocable Trust Accounts</a:t>
            </a:r>
          </a:p>
        </p:txBody>
      </p:sp>
      <p:sp>
        <p:nvSpPr>
          <p:cNvPr id="83" name="TextBox 82"/>
          <p:cNvSpPr txBox="1"/>
          <p:nvPr>
            <p:custDataLst>
              <p:tags r:id="rId34"/>
            </p:custDataLst>
          </p:nvPr>
        </p:nvSpPr>
        <p:spPr>
          <a:xfrm>
            <a:off x="-15081" y="2402196"/>
            <a:ext cx="3868037" cy="645804"/>
          </a:xfrm>
          <a:prstGeom prst="rect">
            <a:avLst/>
          </a:prstGeom>
          <a:noFill/>
        </p:spPr>
        <p:txBody>
          <a:bodyPr wrap="square" lIns="90918" tIns="45459" rIns="90918" bIns="45459" rtlCol="0">
            <a:spAutoFit/>
          </a:bodyPr>
          <a:lstStyle/>
          <a:p>
            <a:r>
              <a:rPr lang="en-US" b="1" dirty="0">
                <a:solidFill>
                  <a:srgbClr val="003366"/>
                </a:solidFill>
                <a:cs typeface="Times New Roman" panose="02020603050405020304" pitchFamily="18" charset="0"/>
              </a:rPr>
              <a:t>(Cat.7) Corporation, Partnership, Unincorporated Association Accounts</a:t>
            </a:r>
          </a:p>
        </p:txBody>
      </p:sp>
      <p:sp>
        <p:nvSpPr>
          <p:cNvPr id="88" name="TextBox 87"/>
          <p:cNvSpPr txBox="1"/>
          <p:nvPr>
            <p:custDataLst>
              <p:tags r:id="rId35"/>
            </p:custDataLst>
          </p:nvPr>
        </p:nvSpPr>
        <p:spPr>
          <a:xfrm>
            <a:off x="-15081" y="3087996"/>
            <a:ext cx="3973528" cy="645804"/>
          </a:xfrm>
          <a:prstGeom prst="rect">
            <a:avLst/>
          </a:prstGeom>
          <a:noFill/>
        </p:spPr>
        <p:txBody>
          <a:bodyPr wrap="square" lIns="90918" tIns="45459" rIns="90918" bIns="45459" rtlCol="0">
            <a:spAutoFit/>
          </a:bodyPr>
          <a:lstStyle/>
          <a:p>
            <a:r>
              <a:rPr lang="en-US" b="1" dirty="0" smtClean="0">
                <a:solidFill>
                  <a:srgbClr val="003366"/>
                </a:solidFill>
                <a:latin typeface="Times New Roman" panose="02020603050405020304" pitchFamily="18" charset="0"/>
                <a:cs typeface="Times New Roman" panose="02020603050405020304" pitchFamily="18" charset="0"/>
              </a:rPr>
              <a:t>(</a:t>
            </a:r>
            <a:r>
              <a:rPr lang="en-US" b="1" dirty="0">
                <a:solidFill>
                  <a:srgbClr val="003366"/>
                </a:solidFill>
                <a:cs typeface="Times New Roman" panose="02020603050405020304" pitchFamily="18" charset="0"/>
              </a:rPr>
              <a:t>Cat.8) Public Unit/Government Accounts</a:t>
            </a:r>
          </a:p>
        </p:txBody>
      </p:sp>
      <p:sp>
        <p:nvSpPr>
          <p:cNvPr id="89" name="TextBox 88"/>
          <p:cNvSpPr txBox="1"/>
          <p:nvPr>
            <p:custDataLst>
              <p:tags r:id="rId36"/>
            </p:custDataLst>
          </p:nvPr>
        </p:nvSpPr>
        <p:spPr>
          <a:xfrm>
            <a:off x="172079" y="4881554"/>
            <a:ext cx="3868037" cy="1138246"/>
          </a:xfrm>
          <a:prstGeom prst="rect">
            <a:avLst/>
          </a:prstGeom>
          <a:noFill/>
        </p:spPr>
        <p:txBody>
          <a:bodyPr wrap="square" lIns="90918" tIns="45459" rIns="90918" bIns="45459" rtlCol="0">
            <a:spAutoFit/>
          </a:bodyPr>
          <a:lstStyle/>
          <a:p>
            <a:r>
              <a:rPr lang="en-US" sz="1700" b="1" dirty="0">
                <a:solidFill>
                  <a:srgbClr val="003366"/>
                </a:solidFill>
                <a:cs typeface="Times New Roman" panose="02020603050405020304" pitchFamily="18" charset="0"/>
              </a:rPr>
              <a:t>NOT AN OWNERSHIP CATEGORY- Deposit insurance coverage </a:t>
            </a:r>
            <a:r>
              <a:rPr lang="en-US" sz="1700" b="1" dirty="0">
                <a:solidFill>
                  <a:srgbClr val="C00000"/>
                </a:solidFill>
                <a:cs typeface="Times New Roman" panose="02020603050405020304" pitchFamily="18" charset="0"/>
              </a:rPr>
              <a:t>“</a:t>
            </a:r>
            <a:r>
              <a:rPr lang="en-US" sz="1700" b="1" dirty="0">
                <a:solidFill>
                  <a:srgbClr val="FF0000"/>
                </a:solidFill>
                <a:cs typeface="Times New Roman" panose="02020603050405020304" pitchFamily="18" charset="0"/>
              </a:rPr>
              <a:t>passes through” </a:t>
            </a:r>
            <a:r>
              <a:rPr lang="en-US" sz="1700" b="1" dirty="0">
                <a:solidFill>
                  <a:srgbClr val="003366"/>
                </a:solidFill>
                <a:cs typeface="Times New Roman" panose="02020603050405020304" pitchFamily="18" charset="0"/>
              </a:rPr>
              <a:t>the fiduciary to the actual owner, based on how the funds are held.</a:t>
            </a:r>
          </a:p>
        </p:txBody>
      </p:sp>
      <p:sp>
        <p:nvSpPr>
          <p:cNvPr id="90" name="TextBox 89"/>
          <p:cNvSpPr txBox="1"/>
          <p:nvPr>
            <p:custDataLst>
              <p:tags r:id="rId37"/>
            </p:custDataLst>
          </p:nvPr>
        </p:nvSpPr>
        <p:spPr>
          <a:xfrm>
            <a:off x="689899" y="6025096"/>
            <a:ext cx="5925503" cy="276472"/>
          </a:xfrm>
          <a:prstGeom prst="rect">
            <a:avLst/>
          </a:prstGeom>
          <a:noFill/>
        </p:spPr>
        <p:txBody>
          <a:bodyPr wrap="square" lIns="90918" tIns="45459" rIns="90918" bIns="45459" rtlCol="0">
            <a:spAutoFit/>
          </a:bodyPr>
          <a:lstStyle/>
          <a:p>
            <a:r>
              <a:rPr lang="en-US" sz="1200" b="1" dirty="0">
                <a:solidFill>
                  <a:srgbClr val="C00000"/>
                </a:solidFill>
                <a:cs typeface="Times New Roman" panose="02020603050405020304" pitchFamily="18" charset="0"/>
              </a:rPr>
              <a:t>*</a:t>
            </a:r>
            <a:r>
              <a:rPr lang="en-US" sz="1200" b="1" dirty="0">
                <a:solidFill>
                  <a:srgbClr val="002060"/>
                </a:solidFill>
                <a:cs typeface="Times New Roman" panose="02020603050405020304" pitchFamily="18" charset="0"/>
              </a:rPr>
              <a:t>Note</a:t>
            </a:r>
            <a:r>
              <a:rPr lang="en-US" sz="1200" dirty="0">
                <a:solidFill>
                  <a:srgbClr val="002060"/>
                </a:solidFill>
                <a:cs typeface="Times New Roman" panose="02020603050405020304" pitchFamily="18" charset="0"/>
              </a:rPr>
              <a:t>:</a:t>
            </a:r>
            <a:r>
              <a:rPr lang="en-US" sz="1200" dirty="0">
                <a:solidFill>
                  <a:srgbClr val="C00000"/>
                </a:solidFill>
                <a:cs typeface="Times New Roman" panose="02020603050405020304" pitchFamily="18" charset="0"/>
              </a:rPr>
              <a:t> </a:t>
            </a:r>
            <a:r>
              <a:rPr lang="en-US" sz="1200" dirty="0">
                <a:solidFill>
                  <a:srgbClr val="003366"/>
                </a:solidFill>
                <a:cs typeface="Times New Roman" panose="02020603050405020304" pitchFamily="18" charset="0"/>
              </a:rPr>
              <a:t>Self-directed defined contribution plans are included under Category 5</a:t>
            </a:r>
          </a:p>
        </p:txBody>
      </p:sp>
      <p:sp>
        <p:nvSpPr>
          <p:cNvPr id="91" name="TextBox 90"/>
          <p:cNvSpPr txBox="1"/>
          <p:nvPr>
            <p:custDataLst>
              <p:tags r:id="rId38"/>
            </p:custDataLst>
          </p:nvPr>
        </p:nvSpPr>
        <p:spPr>
          <a:xfrm>
            <a:off x="-15081" y="3926196"/>
            <a:ext cx="3829858" cy="645804"/>
          </a:xfrm>
          <a:prstGeom prst="rect">
            <a:avLst/>
          </a:prstGeom>
          <a:noFill/>
        </p:spPr>
        <p:txBody>
          <a:bodyPr wrap="square" lIns="90918" tIns="45459" rIns="90918" bIns="45459" rtlCol="0">
            <a:spAutoFit/>
          </a:bodyPr>
          <a:lstStyle/>
          <a:p>
            <a:r>
              <a:rPr lang="en-US" b="1" dirty="0">
                <a:solidFill>
                  <a:srgbClr val="003366"/>
                </a:solidFill>
              </a:rPr>
              <a:t>(</a:t>
            </a:r>
            <a:r>
              <a:rPr lang="en-US" b="1" dirty="0">
                <a:solidFill>
                  <a:srgbClr val="003366"/>
                </a:solidFill>
                <a:cs typeface="Times New Roman" panose="02020603050405020304" pitchFamily="18" charset="0"/>
              </a:rPr>
              <a:t>Cat.5) Certain Retirement Accounts</a:t>
            </a:r>
            <a:r>
              <a:rPr lang="en-US" b="1" dirty="0">
                <a:solidFill>
                  <a:srgbClr val="C00000"/>
                </a:solidFill>
                <a:cs typeface="Times New Roman" panose="02020603050405020304" pitchFamily="18" charset="0"/>
              </a:rPr>
              <a:t>*</a:t>
            </a:r>
          </a:p>
        </p:txBody>
      </p:sp>
    </p:spTree>
    <p:extLst>
      <p:ext uri="{BB962C8B-B14F-4D97-AF65-F5344CB8AC3E}">
        <p14:creationId xmlns:p14="http://schemas.microsoft.com/office/powerpoint/2010/main" val="180162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118" y="0"/>
            <a:ext cx="9814719" cy="1143000"/>
          </a:xfrm>
        </p:spPr>
        <p:txBody>
          <a:bodyPr>
            <a:normAutofit/>
          </a:bodyPr>
          <a:lstStyle/>
          <a:p>
            <a:r>
              <a:rPr lang="en-US" sz="3300" b="1" dirty="0" smtClean="0">
                <a:solidFill>
                  <a:srgbClr val="FFCC00"/>
                </a:solidFill>
                <a:latin typeface="Times New Roman" panose="02020603050405020304" pitchFamily="18" charset="0"/>
                <a:cs typeface="Times New Roman" panose="02020603050405020304" pitchFamily="18" charset="0"/>
              </a:rPr>
              <a:t>Six Ownership Categories Available To Individuals </a:t>
            </a:r>
            <a:endParaRPr lang="en-US" sz="3300" b="1" dirty="0">
              <a:solidFill>
                <a:srgbClr val="FF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2"/>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31</a:t>
            </a:fld>
            <a:endParaRPr lang="en-US" b="1" dirty="0">
              <a:solidFill>
                <a:srgbClr val="002060"/>
              </a:solidFill>
            </a:endParaRPr>
          </a:p>
        </p:txBody>
      </p:sp>
      <p:sp>
        <p:nvSpPr>
          <p:cNvPr id="5" name="Oval 4"/>
          <p:cNvSpPr/>
          <p:nvPr>
            <p:custDataLst>
              <p:tags r:id="rId3"/>
            </p:custDataLst>
          </p:nvPr>
        </p:nvSpPr>
        <p:spPr>
          <a:xfrm>
            <a:off x="1280320" y="1676400"/>
            <a:ext cx="2313432" cy="1609344"/>
          </a:xfrm>
          <a:prstGeom prst="ellipse">
            <a:avLst/>
          </a:prstGeom>
          <a:solidFill>
            <a:schemeClr val="accent3">
              <a:lumMod val="85000"/>
            </a:schemeClr>
          </a:solidFill>
          <a:ln>
            <a:noFill/>
          </a:ln>
          <a:effectLst/>
          <a:scene3d>
            <a:camera prst="orthographicFront">
              <a:rot lat="0" lon="0" rev="0"/>
            </a:camera>
            <a:lightRig rig="contrasting" dir="t">
              <a:rot lat="0" lon="0" rev="7800000"/>
            </a:lightRig>
          </a:scene3d>
          <a:sp3d prstMaterial="dkEdge">
            <a:bevelT w="139700" h="139700"/>
          </a:sp3d>
        </p:spPr>
        <p:style>
          <a:lnRef idx="1">
            <a:schemeClr val="accent1"/>
          </a:lnRef>
          <a:fillRef idx="2">
            <a:schemeClr val="accent1"/>
          </a:fillRef>
          <a:effectRef idx="1">
            <a:schemeClr val="accent1"/>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Category 1</a:t>
            </a:r>
          </a:p>
          <a:p>
            <a:pPr algn="ctr"/>
            <a:r>
              <a:rPr lang="en-US" b="1" dirty="0" smtClean="0">
                <a:solidFill>
                  <a:srgbClr val="003366"/>
                </a:solidFill>
                <a:latin typeface="Times New Roman" panose="02020603050405020304" pitchFamily="18" charset="0"/>
                <a:cs typeface="Times New Roman" panose="02020603050405020304" pitchFamily="18" charset="0"/>
              </a:rPr>
              <a:t> Single Accounts</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6" name="Oval 5"/>
          <p:cNvSpPr/>
          <p:nvPr>
            <p:custDataLst>
              <p:tags r:id="rId4"/>
            </p:custDataLst>
          </p:nvPr>
        </p:nvSpPr>
        <p:spPr>
          <a:xfrm>
            <a:off x="6282087" y="1676400"/>
            <a:ext cx="2313432" cy="1609344"/>
          </a:xfrm>
          <a:prstGeom prst="ellipse">
            <a:avLst/>
          </a:prstGeom>
          <a:solidFill>
            <a:schemeClr val="accent3">
              <a:lumMod val="85000"/>
            </a:schemeClr>
          </a:solidFill>
          <a:ln>
            <a:noFill/>
          </a:ln>
          <a:effectLst/>
          <a:scene3d>
            <a:camera prst="orthographicFront">
              <a:rot lat="0" lon="0" rev="0"/>
            </a:camera>
            <a:lightRig rig="contrasting" dir="t">
              <a:rot lat="0" lon="0" rev="7800000"/>
            </a:lightRig>
          </a:scene3d>
          <a:sp3d prstMaterial="dkEdge">
            <a:bevelT w="139700" h="1397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Category 3</a:t>
            </a:r>
            <a:endParaRPr lang="en-US" b="1" dirty="0">
              <a:solidFill>
                <a:srgbClr val="003366"/>
              </a:solidFill>
              <a:latin typeface="Times New Roman" panose="02020603050405020304" pitchFamily="18" charset="0"/>
              <a:cs typeface="Times New Roman" panose="02020603050405020304" pitchFamily="18" charset="0"/>
            </a:endParaRPr>
          </a:p>
          <a:p>
            <a:pPr algn="ctr"/>
            <a:r>
              <a:rPr lang="en-US" b="1" dirty="0" smtClean="0">
                <a:solidFill>
                  <a:srgbClr val="003366"/>
                </a:solidFill>
                <a:latin typeface="Times New Roman" panose="02020603050405020304" pitchFamily="18" charset="0"/>
                <a:cs typeface="Times New Roman" panose="02020603050405020304" pitchFamily="18" charset="0"/>
              </a:rPr>
              <a:t> Revocable Trust Accounts </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7" name="Oval 6"/>
          <p:cNvSpPr/>
          <p:nvPr>
            <p:custDataLst>
              <p:tags r:id="rId5"/>
            </p:custDataLst>
          </p:nvPr>
        </p:nvSpPr>
        <p:spPr>
          <a:xfrm flipH="1">
            <a:off x="1280319" y="3733800"/>
            <a:ext cx="2313432" cy="1609344"/>
          </a:xfrm>
          <a:prstGeom prst="ellipse">
            <a:avLst/>
          </a:prstGeom>
          <a:solidFill>
            <a:schemeClr val="accent3">
              <a:lumMod val="85000"/>
            </a:schemeClr>
          </a:solidFill>
          <a:ln>
            <a:noFill/>
          </a:ln>
          <a:effectLst/>
          <a:scene3d>
            <a:camera prst="orthographicFront">
              <a:rot lat="0" lon="0" rev="0"/>
            </a:camera>
            <a:lightRig rig="contrasting" dir="t">
              <a:rot lat="0" lon="0" rev="7800000"/>
            </a:lightRig>
          </a:scene3d>
          <a:sp3d prstMaterial="dkEdge">
            <a:bevelT w="139700" h="1397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Category 4</a:t>
            </a:r>
            <a:endParaRPr lang="en-US" b="1" dirty="0">
              <a:solidFill>
                <a:srgbClr val="003366"/>
              </a:solidFill>
              <a:latin typeface="Times New Roman" panose="02020603050405020304" pitchFamily="18" charset="0"/>
              <a:cs typeface="Times New Roman" panose="02020603050405020304" pitchFamily="18" charset="0"/>
            </a:endParaRPr>
          </a:p>
          <a:p>
            <a:pPr algn="ctr"/>
            <a:r>
              <a:rPr lang="en-US" b="1" dirty="0" smtClean="0">
                <a:solidFill>
                  <a:srgbClr val="003366"/>
                </a:solidFill>
                <a:latin typeface="Times New Roman" panose="02020603050405020304" pitchFamily="18" charset="0"/>
                <a:cs typeface="Times New Roman" panose="02020603050405020304" pitchFamily="18" charset="0"/>
              </a:rPr>
              <a:t> Irrevocable Trust Accounts </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8" name="Oval 7"/>
          <p:cNvSpPr/>
          <p:nvPr>
            <p:custDataLst>
              <p:tags r:id="rId6"/>
            </p:custDataLst>
          </p:nvPr>
        </p:nvSpPr>
        <p:spPr>
          <a:xfrm>
            <a:off x="3740055" y="3733800"/>
            <a:ext cx="2313432" cy="1609344"/>
          </a:xfrm>
          <a:prstGeom prst="ellipse">
            <a:avLst/>
          </a:prstGeom>
          <a:solidFill>
            <a:schemeClr val="accent3">
              <a:lumMod val="85000"/>
            </a:schemeClr>
          </a:solidFill>
          <a:ln>
            <a:noFill/>
          </a:ln>
          <a:effectLst/>
          <a:scene3d>
            <a:camera prst="orthographicFront">
              <a:rot lat="0" lon="0" rev="0"/>
            </a:camera>
            <a:lightRig rig="contrasting" dir="t">
              <a:rot lat="0" lon="0" rev="7800000"/>
            </a:lightRig>
          </a:scene3d>
          <a:sp3d prstMaterial="dkEdge">
            <a:bevelT w="139700" h="1397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Category 5</a:t>
            </a:r>
            <a:endParaRPr lang="en-US" b="1" dirty="0">
              <a:solidFill>
                <a:srgbClr val="003366"/>
              </a:solidFill>
              <a:latin typeface="Times New Roman" panose="02020603050405020304" pitchFamily="18" charset="0"/>
              <a:cs typeface="Times New Roman" panose="02020603050405020304" pitchFamily="18" charset="0"/>
            </a:endParaRPr>
          </a:p>
          <a:p>
            <a:pPr algn="ctr"/>
            <a:r>
              <a:rPr lang="en-US" b="1" dirty="0" smtClean="0">
                <a:solidFill>
                  <a:srgbClr val="003366"/>
                </a:solidFill>
                <a:latin typeface="Times New Roman" panose="02020603050405020304" pitchFamily="18" charset="0"/>
                <a:cs typeface="Times New Roman" panose="02020603050405020304" pitchFamily="18" charset="0"/>
              </a:rPr>
              <a:t> Certain Retirement Accounts</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9" name="Oval 8"/>
          <p:cNvSpPr/>
          <p:nvPr>
            <p:custDataLst>
              <p:tags r:id="rId7"/>
            </p:custDataLst>
          </p:nvPr>
        </p:nvSpPr>
        <p:spPr>
          <a:xfrm>
            <a:off x="6273861" y="3733800"/>
            <a:ext cx="2313432" cy="1609344"/>
          </a:xfrm>
          <a:prstGeom prst="ellipse">
            <a:avLst/>
          </a:prstGeom>
          <a:solidFill>
            <a:schemeClr val="accent3">
              <a:lumMod val="85000"/>
            </a:schemeClr>
          </a:solidFill>
          <a:ln>
            <a:noFill/>
          </a:ln>
          <a:effectLst/>
          <a:scene3d>
            <a:camera prst="orthographicFront">
              <a:rot lat="0" lon="0" rev="0"/>
            </a:camera>
            <a:lightRig rig="contrasting" dir="t">
              <a:rot lat="0" lon="0" rev="7800000"/>
            </a:lightRig>
          </a:scene3d>
          <a:sp3d prstMaterial="dkEdge">
            <a:bevelT w="139700" h="139700"/>
          </a:sp3d>
        </p:spPr>
        <p:style>
          <a:lnRef idx="1">
            <a:schemeClr val="accent5"/>
          </a:lnRef>
          <a:fillRef idx="2">
            <a:schemeClr val="accent5"/>
          </a:fillRef>
          <a:effectRef idx="1">
            <a:schemeClr val="accent5"/>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Category 6</a:t>
            </a:r>
            <a:endParaRPr lang="en-US" b="1" dirty="0">
              <a:solidFill>
                <a:srgbClr val="003366"/>
              </a:solidFill>
              <a:latin typeface="Times New Roman" panose="02020603050405020304" pitchFamily="18" charset="0"/>
              <a:cs typeface="Times New Roman" panose="02020603050405020304" pitchFamily="18" charset="0"/>
            </a:endParaRPr>
          </a:p>
          <a:p>
            <a:pPr algn="ctr"/>
            <a:r>
              <a:rPr lang="en-US" b="1" dirty="0" smtClean="0">
                <a:solidFill>
                  <a:srgbClr val="003366"/>
                </a:solidFill>
                <a:latin typeface="Times New Roman" panose="02020603050405020304" pitchFamily="18" charset="0"/>
                <a:cs typeface="Times New Roman" panose="02020603050405020304" pitchFamily="18" charset="0"/>
              </a:rPr>
              <a:t> Employee Benefit </a:t>
            </a:r>
            <a:br>
              <a:rPr lang="en-US" b="1" dirty="0" smtClean="0">
                <a:solidFill>
                  <a:srgbClr val="003366"/>
                </a:solidFill>
                <a:latin typeface="Times New Roman" panose="02020603050405020304" pitchFamily="18" charset="0"/>
                <a:cs typeface="Times New Roman" panose="02020603050405020304" pitchFamily="18" charset="0"/>
              </a:rPr>
            </a:br>
            <a:r>
              <a:rPr lang="en-US" b="1" dirty="0" smtClean="0">
                <a:solidFill>
                  <a:srgbClr val="003366"/>
                </a:solidFill>
                <a:latin typeface="Times New Roman" panose="02020603050405020304" pitchFamily="18" charset="0"/>
                <a:cs typeface="Times New Roman" panose="02020603050405020304" pitchFamily="18" charset="0"/>
              </a:rPr>
              <a:t>Plan Accounts </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11" name="Oval 10"/>
          <p:cNvSpPr/>
          <p:nvPr>
            <p:custDataLst>
              <p:tags r:id="rId8"/>
            </p:custDataLst>
          </p:nvPr>
        </p:nvSpPr>
        <p:spPr>
          <a:xfrm>
            <a:off x="3740055" y="1676400"/>
            <a:ext cx="2313432" cy="1609344"/>
          </a:xfrm>
          <a:prstGeom prst="ellipse">
            <a:avLst/>
          </a:prstGeom>
          <a:solidFill>
            <a:schemeClr val="accent3">
              <a:lumMod val="85000"/>
            </a:schemeClr>
          </a:solidFill>
          <a:ln>
            <a:noFill/>
          </a:ln>
          <a:effectLst/>
          <a:scene3d>
            <a:camera prst="orthographicFront">
              <a:rot lat="0" lon="0" rev="0"/>
            </a:camera>
            <a:lightRig rig="contrasting" dir="t">
              <a:rot lat="0" lon="0" rev="7800000"/>
            </a:lightRig>
          </a:scene3d>
          <a:sp3d prstMaterial="dkEdge">
            <a:bevelT w="139700" h="139700"/>
          </a:sp3d>
        </p:spPr>
        <p:style>
          <a:lnRef idx="1">
            <a:schemeClr val="accent1"/>
          </a:lnRef>
          <a:fillRef idx="2">
            <a:schemeClr val="accent1"/>
          </a:fillRef>
          <a:effectRef idx="1">
            <a:schemeClr val="accent1"/>
          </a:effectRef>
          <a:fontRef idx="minor">
            <a:schemeClr val="dk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Category 2 </a:t>
            </a:r>
          </a:p>
          <a:p>
            <a:pPr algn="ctr"/>
            <a:r>
              <a:rPr lang="en-US" b="1" dirty="0" smtClean="0">
                <a:solidFill>
                  <a:srgbClr val="003366"/>
                </a:solidFill>
                <a:latin typeface="Times New Roman" panose="02020603050405020304" pitchFamily="18" charset="0"/>
                <a:cs typeface="Times New Roman" panose="02020603050405020304" pitchFamily="18" charset="0"/>
              </a:rPr>
              <a:t>Joint  Accounts</a:t>
            </a:r>
            <a:endParaRPr lang="en-US" b="1"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7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1- Single Accounts</a:t>
            </a:r>
          </a:p>
        </p:txBody>
      </p:sp>
      <p:sp>
        <p:nvSpPr>
          <p:cNvPr id="4" name="Content Placeholder 3"/>
          <p:cNvSpPr>
            <a:spLocks noGrp="1"/>
          </p:cNvSpPr>
          <p:nvPr>
            <p:ph idx="1"/>
            <p:custDataLst>
              <p:tags r:id="rId2"/>
            </p:custDataLst>
          </p:nvPr>
        </p:nvSpPr>
        <p:spPr>
          <a:xfrm>
            <a:off x="661688" y="1295400"/>
            <a:ext cx="8802666" cy="4622800"/>
          </a:xfrm>
        </p:spPr>
        <p:txBody>
          <a:bodyPr>
            <a:normAutofit/>
          </a:bodyPr>
          <a:lstStyle/>
          <a:p>
            <a:pPr marL="0" indent="0">
              <a:lnSpc>
                <a:spcPct val="150000"/>
              </a:lnSpc>
              <a:buClr>
                <a:srgbClr val="CC9900"/>
              </a:buClr>
              <a:buNone/>
            </a:pPr>
            <a:r>
              <a:rPr lang="en-US" sz="2200" b="0" dirty="0">
                <a:latin typeface="Times New Roman" panose="02020603050405020304" pitchFamily="18" charset="0"/>
                <a:cs typeface="Times New Roman" panose="02020603050405020304" pitchFamily="18" charset="0"/>
              </a:rPr>
              <a:t>A </a:t>
            </a:r>
            <a:r>
              <a:rPr lang="en-US" sz="2200" dirty="0">
                <a:solidFill>
                  <a:srgbClr val="003366"/>
                </a:solidFill>
                <a:latin typeface="Times New Roman" panose="02020603050405020304" pitchFamily="18" charset="0"/>
                <a:cs typeface="Times New Roman" panose="02020603050405020304" pitchFamily="18" charset="0"/>
              </a:rPr>
              <a:t>Single Account </a:t>
            </a:r>
            <a:r>
              <a:rPr lang="en-US" sz="2200" b="0" dirty="0">
                <a:latin typeface="Times New Roman" panose="02020603050405020304" pitchFamily="18" charset="0"/>
                <a:cs typeface="Times New Roman" panose="02020603050405020304" pitchFamily="18" charset="0"/>
              </a:rPr>
              <a:t>represents funds:</a:t>
            </a:r>
          </a:p>
          <a:p>
            <a:pPr lvl="1">
              <a:lnSpc>
                <a:spcPct val="150000"/>
              </a:lnSpc>
              <a:buClr>
                <a:srgbClr val="FFCC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Owned by one natural person and </a:t>
            </a:r>
            <a:r>
              <a:rPr lang="en-US" sz="2200" dirty="0" smtClean="0">
                <a:latin typeface="Times New Roman" panose="02020603050405020304" pitchFamily="18" charset="0"/>
                <a:cs typeface="Times New Roman" panose="02020603050405020304" pitchFamily="18" charset="0"/>
              </a:rPr>
              <a:t>where no </a:t>
            </a:r>
            <a:r>
              <a:rPr lang="en-US" sz="2200" dirty="0">
                <a:latin typeface="Times New Roman" panose="02020603050405020304" pitchFamily="18" charset="0"/>
                <a:cs typeface="Times New Roman" panose="02020603050405020304" pitchFamily="18" charset="0"/>
              </a:rPr>
              <a:t>beneficiaries are named. </a:t>
            </a:r>
            <a:endParaRPr lang="en-US" sz="2200" dirty="0" smtClean="0">
              <a:latin typeface="Times New Roman" panose="02020603050405020304" pitchFamily="18" charset="0"/>
              <a:cs typeface="Times New Roman" panose="02020603050405020304" pitchFamily="18" charset="0"/>
            </a:endParaRPr>
          </a:p>
          <a:p>
            <a:pPr lvl="1">
              <a:lnSpc>
                <a:spcPct val="150000"/>
              </a:lnSpc>
              <a:buClr>
                <a:srgbClr val="FFCC00"/>
              </a:buClr>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a:lnSpc>
                <a:spcPct val="150000"/>
              </a:lnSpc>
              <a:buClr>
                <a:srgbClr val="FFCC00"/>
              </a:buCl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Examples of </a:t>
            </a:r>
            <a:r>
              <a:rPr lang="en-US" sz="2200" dirty="0">
                <a:solidFill>
                  <a:srgbClr val="003366"/>
                </a:solidFill>
                <a:latin typeface="Times New Roman" panose="02020603050405020304" pitchFamily="18" charset="0"/>
                <a:cs typeface="Times New Roman" panose="02020603050405020304" pitchFamily="18" charset="0"/>
              </a:rPr>
              <a:t>Single </a:t>
            </a:r>
            <a:r>
              <a:rPr lang="en-US" sz="2200" dirty="0" smtClean="0">
                <a:solidFill>
                  <a:srgbClr val="003366"/>
                </a:solidFill>
                <a:latin typeface="Times New Roman" panose="02020603050405020304" pitchFamily="18" charset="0"/>
                <a:cs typeface="Times New Roman" panose="02020603050405020304" pitchFamily="18" charset="0"/>
              </a:rPr>
              <a:t>Accounts:</a:t>
            </a:r>
            <a:endParaRPr lang="en-US" sz="2000" dirty="0" smtClean="0">
              <a:latin typeface="Times New Roman" panose="02020603050405020304" pitchFamily="18" charset="0"/>
              <a:cs typeface="Times New Roman" panose="02020603050405020304" pitchFamily="18" charset="0"/>
            </a:endParaRPr>
          </a:p>
          <a:p>
            <a:pPr lvl="1">
              <a:lnSpc>
                <a:spcPct val="150000"/>
              </a:lnSpc>
              <a:buClr>
                <a:srgbClr val="FFCC00"/>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Funds </a:t>
            </a:r>
            <a:r>
              <a:rPr lang="en-US" sz="2200" dirty="0">
                <a:latin typeface="Times New Roman" panose="02020603050405020304" pitchFamily="18" charset="0"/>
                <a:cs typeface="Times New Roman" panose="02020603050405020304" pitchFamily="18" charset="0"/>
              </a:rPr>
              <a:t>owned by a </a:t>
            </a:r>
            <a:r>
              <a:rPr lang="en-US" sz="2200" dirty="0">
                <a:solidFill>
                  <a:srgbClr val="003366"/>
                </a:solidFill>
                <a:latin typeface="Times New Roman" panose="02020603050405020304" pitchFamily="18" charset="0"/>
                <a:cs typeface="Times New Roman" panose="02020603050405020304" pitchFamily="18" charset="0"/>
              </a:rPr>
              <a:t>Sole Proprietorship or DBA </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not </a:t>
            </a:r>
            <a:r>
              <a:rPr lang="en-US" sz="2200" dirty="0" smtClean="0">
                <a:latin typeface="Times New Roman" panose="02020603050405020304" pitchFamily="18" charset="0"/>
                <a:cs typeface="Times New Roman" panose="02020603050405020304" pitchFamily="18" charset="0"/>
              </a:rPr>
              <a:t>insured as                      </a:t>
            </a:r>
            <a:r>
              <a:rPr lang="en-US" sz="2200" dirty="0" smtClean="0">
                <a:solidFill>
                  <a:srgbClr val="003366"/>
                </a:solidFill>
                <a:latin typeface="Times New Roman" panose="02020603050405020304" pitchFamily="18" charset="0"/>
                <a:cs typeface="Times New Roman" panose="02020603050405020304" pitchFamily="18" charset="0"/>
              </a:rPr>
              <a:t>Category </a:t>
            </a:r>
            <a:r>
              <a:rPr lang="en-US" sz="2200" dirty="0">
                <a:solidFill>
                  <a:srgbClr val="003366"/>
                </a:solidFill>
                <a:latin typeface="Times New Roman" panose="02020603050405020304" pitchFamily="18" charset="0"/>
                <a:cs typeface="Times New Roman" panose="02020603050405020304" pitchFamily="18" charset="0"/>
              </a:rPr>
              <a:t>7 – Business/Organization </a:t>
            </a:r>
            <a:r>
              <a:rPr lang="en-US" sz="2200" dirty="0" smtClean="0">
                <a:solidFill>
                  <a:srgbClr val="003366"/>
                </a:solidFill>
                <a:latin typeface="Times New Roman" panose="02020603050405020304" pitchFamily="18" charset="0"/>
                <a:cs typeface="Times New Roman" panose="02020603050405020304" pitchFamily="18" charset="0"/>
              </a:rPr>
              <a:t>accounts</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lvl="1">
              <a:lnSpc>
                <a:spcPct val="150000"/>
              </a:lnSpc>
              <a:buClr>
                <a:srgbClr val="FFCC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Accounts established for a </a:t>
            </a:r>
            <a:r>
              <a:rPr lang="en-US" sz="2200" b="1" dirty="0">
                <a:latin typeface="Times New Roman" panose="02020603050405020304" pitchFamily="18" charset="0"/>
                <a:cs typeface="Times New Roman" panose="02020603050405020304" pitchFamily="18" charset="0"/>
              </a:rPr>
              <a:t>deceased person</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not </a:t>
            </a:r>
            <a:r>
              <a:rPr lang="en-US" sz="2200" dirty="0" smtClean="0">
                <a:latin typeface="Times New Roman" panose="02020603050405020304" pitchFamily="18" charset="0"/>
                <a:cs typeface="Times New Roman" panose="02020603050405020304" pitchFamily="18" charset="0"/>
              </a:rPr>
              <a:t>insured as 	                  </a:t>
            </a:r>
            <a:r>
              <a:rPr lang="en-US" sz="2200" dirty="0" smtClean="0">
                <a:solidFill>
                  <a:srgbClr val="003366"/>
                </a:solidFill>
                <a:latin typeface="Times New Roman" panose="02020603050405020304" pitchFamily="18" charset="0"/>
                <a:cs typeface="Times New Roman" panose="02020603050405020304" pitchFamily="18" charset="0"/>
              </a:rPr>
              <a:t>Category </a:t>
            </a:r>
            <a:r>
              <a:rPr lang="en-US" sz="2200" dirty="0">
                <a:solidFill>
                  <a:srgbClr val="003366"/>
                </a:solidFill>
                <a:latin typeface="Times New Roman" panose="02020603050405020304" pitchFamily="18" charset="0"/>
                <a:cs typeface="Times New Roman" panose="02020603050405020304" pitchFamily="18" charset="0"/>
              </a:rPr>
              <a:t>3 </a:t>
            </a:r>
            <a:r>
              <a:rPr lang="en-US" sz="2200" b="1" dirty="0">
                <a:solidFill>
                  <a:srgbClr val="003366"/>
                </a:solidFill>
                <a:latin typeface="Times New Roman" panose="02020603050405020304" pitchFamily="18" charset="0"/>
                <a:cs typeface="Times New Roman" panose="02020603050405020304" pitchFamily="18" charset="0"/>
              </a:rPr>
              <a:t>–</a:t>
            </a:r>
            <a:r>
              <a:rPr lang="en-US" sz="2200" dirty="0" smtClean="0">
                <a:solidFill>
                  <a:srgbClr val="003366"/>
                </a:solidFill>
                <a:latin typeface="Times New Roman" panose="02020603050405020304" pitchFamily="18" charset="0"/>
                <a:cs typeface="Times New Roman" panose="02020603050405020304" pitchFamily="18" charset="0"/>
              </a:rPr>
              <a:t> </a:t>
            </a:r>
            <a:r>
              <a:rPr lang="en-US" sz="2200" dirty="0">
                <a:solidFill>
                  <a:srgbClr val="003366"/>
                </a:solidFill>
                <a:latin typeface="Times New Roman" panose="02020603050405020304" pitchFamily="18" charset="0"/>
                <a:cs typeface="Times New Roman" panose="02020603050405020304" pitchFamily="18" charset="0"/>
              </a:rPr>
              <a:t>Revocable Trust </a:t>
            </a:r>
            <a:r>
              <a:rPr lang="en-US" sz="2200" dirty="0" smtClean="0">
                <a:solidFill>
                  <a:srgbClr val="003366"/>
                </a:solidFill>
                <a:latin typeface="Times New Roman" panose="02020603050405020304" pitchFamily="18" charset="0"/>
                <a:cs typeface="Times New Roman" panose="02020603050405020304" pitchFamily="18" charset="0"/>
              </a:rPr>
              <a:t>accounts</a:t>
            </a:r>
            <a:r>
              <a:rPr lang="en-US" sz="2200" dirty="0" smtClean="0">
                <a:latin typeface="Times New Roman" panose="02020603050405020304" pitchFamily="18" charset="0"/>
                <a:cs typeface="Times New Roman" panose="02020603050405020304" pitchFamily="18" charset="0"/>
              </a:rPr>
              <a:t>).</a:t>
            </a:r>
          </a:p>
          <a:p>
            <a:pPr lvl="1">
              <a:lnSpc>
                <a:spcPct val="150000"/>
              </a:lnSpc>
              <a:buClr>
                <a:srgbClr val="FFCC00"/>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63669" lvl="1" indent="0">
              <a:buNone/>
            </a:pPr>
            <a:endParaRPr lang="en-US" dirty="0"/>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32</a:t>
            </a:fld>
            <a:endParaRPr lang="en-US" b="1" dirty="0">
              <a:solidFill>
                <a:srgbClr val="002060"/>
              </a:solidFill>
            </a:endParaRPr>
          </a:p>
        </p:txBody>
      </p:sp>
    </p:spTree>
    <p:extLst>
      <p:ext uri="{BB962C8B-B14F-4D97-AF65-F5344CB8AC3E}">
        <p14:creationId xmlns:p14="http://schemas.microsoft.com/office/powerpoint/2010/main" val="146243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1- Single Account Coverage</a:t>
            </a:r>
          </a:p>
        </p:txBody>
      </p:sp>
      <p:sp>
        <p:nvSpPr>
          <p:cNvPr id="4" name="Content Placeholder 3"/>
          <p:cNvSpPr>
            <a:spLocks noGrp="1"/>
          </p:cNvSpPr>
          <p:nvPr>
            <p:ph idx="1"/>
            <p:custDataLst>
              <p:tags r:id="rId2"/>
            </p:custDataLst>
          </p:nvPr>
        </p:nvSpPr>
        <p:spPr>
          <a:xfrm>
            <a:off x="658396" y="1493520"/>
            <a:ext cx="8888256" cy="4338320"/>
          </a:xfrm>
        </p:spPr>
        <p:txBody>
          <a:bodyPr>
            <a:normAutofit fontScale="92500" lnSpcReduction="20000"/>
          </a:bodyPr>
          <a:lstStyle/>
          <a:p>
            <a:pPr>
              <a:spcBef>
                <a:spcPct val="0"/>
              </a:spcBef>
              <a:buClr>
                <a:srgbClr val="FFCC00"/>
              </a:buClr>
              <a:buFont typeface="Wingdings" panose="05000000000000000000" pitchFamily="2" charset="2"/>
              <a:buChar char="q"/>
            </a:pPr>
            <a:r>
              <a:rPr lang="en-US" sz="2600" dirty="0">
                <a:solidFill>
                  <a:srgbClr val="003366"/>
                </a:solidFill>
                <a:latin typeface="Times New Roman" panose="02020603050405020304" pitchFamily="18" charset="0"/>
                <a:cs typeface="Times New Roman" panose="02020603050405020304" pitchFamily="18" charset="0"/>
              </a:rPr>
              <a:t>Coverage:</a:t>
            </a:r>
          </a:p>
          <a:p>
            <a:pPr marL="0" indent="0">
              <a:spcBef>
                <a:spcPct val="0"/>
              </a:spcBef>
              <a:buClr>
                <a:srgbClr val="FFCC00"/>
              </a:buClr>
              <a:buNone/>
            </a:pPr>
            <a:endParaRPr lang="en-US" sz="2300" dirty="0">
              <a:latin typeface="Times New Roman" panose="02020603050405020304" pitchFamily="18" charset="0"/>
              <a:cs typeface="Times New Roman" panose="02020603050405020304" pitchFamily="18" charset="0"/>
            </a:endParaRPr>
          </a:p>
          <a:p>
            <a:pPr lvl="1">
              <a:spcBef>
                <a:spcPct val="0"/>
              </a:spcBef>
              <a:buClr>
                <a:srgbClr val="FFCC00"/>
              </a:buClr>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Up to $250,000 for all </a:t>
            </a:r>
            <a:r>
              <a:rPr lang="en-US" sz="2300" dirty="0">
                <a:solidFill>
                  <a:srgbClr val="003366"/>
                </a:solidFill>
                <a:latin typeface="Times New Roman" panose="02020603050405020304" pitchFamily="18" charset="0"/>
                <a:cs typeface="Times New Roman" panose="02020603050405020304" pitchFamily="18" charset="0"/>
              </a:rPr>
              <a:t>Category 1 – Single Account</a:t>
            </a:r>
            <a:r>
              <a:rPr lang="en-US" sz="2300" dirty="0">
                <a:latin typeface="Times New Roman" panose="02020603050405020304" pitchFamily="18" charset="0"/>
                <a:cs typeface="Times New Roman" panose="02020603050405020304" pitchFamily="18" charset="0"/>
              </a:rPr>
              <a:t> deposits.</a:t>
            </a:r>
          </a:p>
          <a:p>
            <a:pPr lvl="1">
              <a:spcBef>
                <a:spcPct val="0"/>
              </a:spcBef>
              <a:buClr>
                <a:srgbClr val="FFCC00"/>
              </a:buClr>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All </a:t>
            </a:r>
            <a:r>
              <a:rPr lang="en-US" sz="2300" dirty="0">
                <a:solidFill>
                  <a:srgbClr val="003366"/>
                </a:solidFill>
                <a:latin typeface="Times New Roman" panose="02020603050405020304" pitchFamily="18" charset="0"/>
                <a:cs typeface="Times New Roman" panose="02020603050405020304" pitchFamily="18" charset="0"/>
              </a:rPr>
              <a:t>Category 1 – Single Accounts </a:t>
            </a:r>
            <a:r>
              <a:rPr lang="en-US" sz="2300" dirty="0">
                <a:latin typeface="Times New Roman" panose="02020603050405020304" pitchFamily="18" charset="0"/>
                <a:cs typeface="Times New Roman" panose="02020603050405020304" pitchFamily="18" charset="0"/>
              </a:rPr>
              <a:t>owned by the same depositor at the same b</a:t>
            </a:r>
            <a:r>
              <a:rPr lang="en-US" sz="2300" dirty="0" smtClean="0">
                <a:latin typeface="Times New Roman" panose="02020603050405020304" pitchFamily="18" charset="0"/>
                <a:cs typeface="Times New Roman" panose="02020603050405020304" pitchFamily="18" charset="0"/>
              </a:rPr>
              <a:t>ank </a:t>
            </a:r>
            <a:r>
              <a:rPr lang="en-US" sz="2300" dirty="0">
                <a:latin typeface="Times New Roman" panose="02020603050405020304" pitchFamily="18" charset="0"/>
                <a:cs typeface="Times New Roman" panose="02020603050405020304" pitchFamily="18" charset="0"/>
              </a:rPr>
              <a:t>are added together and insured up to $250,000.</a:t>
            </a:r>
          </a:p>
          <a:p>
            <a:pPr marL="0" indent="0">
              <a:lnSpc>
                <a:spcPct val="85000"/>
              </a:lnSpc>
              <a:buClr>
                <a:srgbClr val="FFCC00"/>
              </a:buClr>
              <a:buNone/>
            </a:pPr>
            <a:endParaRPr lang="en-US" sz="2300" dirty="0" smtClean="0">
              <a:solidFill>
                <a:srgbClr val="C00000"/>
              </a:solidFill>
              <a:latin typeface="Times New Roman" pitchFamily="18" charset="0"/>
              <a:cs typeface="Arial" charset="0"/>
            </a:endParaRPr>
          </a:p>
          <a:p>
            <a:pPr marL="0" indent="0">
              <a:lnSpc>
                <a:spcPct val="85000"/>
              </a:lnSpc>
              <a:spcBef>
                <a:spcPts val="600"/>
              </a:spcBef>
              <a:spcAft>
                <a:spcPts val="600"/>
              </a:spcAft>
              <a:buClr>
                <a:srgbClr val="FFCC00"/>
              </a:buClr>
              <a:buNone/>
            </a:pPr>
            <a:r>
              <a:rPr lang="en-US" sz="2300" dirty="0" smtClean="0">
                <a:solidFill>
                  <a:srgbClr val="FF0000"/>
                </a:solidFill>
                <a:latin typeface="Times New Roman" pitchFamily="18" charset="0"/>
                <a:cs typeface="Arial" charset="0"/>
              </a:rPr>
              <a:t>Remember</a:t>
            </a:r>
            <a:r>
              <a:rPr lang="en-US" sz="2300" dirty="0">
                <a:solidFill>
                  <a:srgbClr val="FF0000"/>
                </a:solidFill>
                <a:latin typeface="Times New Roman" pitchFamily="18" charset="0"/>
                <a:cs typeface="Arial" charset="0"/>
              </a:rPr>
              <a:t>! </a:t>
            </a:r>
            <a:endParaRPr lang="en-US" sz="2300" dirty="0">
              <a:solidFill>
                <a:srgbClr val="FF0000"/>
              </a:solidFill>
              <a:latin typeface="Times New Roman" panose="02020603050405020304" pitchFamily="18" charset="0"/>
              <a:cs typeface="Times New Roman" panose="02020603050405020304" pitchFamily="18" charset="0"/>
            </a:endParaRPr>
          </a:p>
          <a:p>
            <a:pPr>
              <a:spcBef>
                <a:spcPts val="600"/>
              </a:spcBef>
              <a:spcAft>
                <a:spcPts val="1200"/>
              </a:spcAft>
              <a:buClr>
                <a:srgbClr val="FFCC00"/>
              </a:buClr>
              <a:buFont typeface="Wingdings" panose="05000000000000000000" pitchFamily="2" charset="2"/>
              <a:buChar char="q"/>
            </a:pPr>
            <a:r>
              <a:rPr lang="en-US" sz="2200" b="0" dirty="0">
                <a:latin typeface="Times New Roman" panose="02020603050405020304" pitchFamily="18" charset="0"/>
                <a:cs typeface="Times New Roman" panose="02020603050405020304" pitchFamily="18" charset="0"/>
              </a:rPr>
              <a:t>If a depositor designates an account as </a:t>
            </a:r>
            <a:r>
              <a:rPr lang="en-US" sz="2200" b="0" i="1" dirty="0">
                <a:latin typeface="Times New Roman" panose="02020603050405020304" pitchFamily="18" charset="0"/>
                <a:cs typeface="Times New Roman" panose="02020603050405020304" pitchFamily="18" charset="0"/>
              </a:rPr>
              <a:t>“payable on death” and names beneficiaries, </a:t>
            </a:r>
            <a:r>
              <a:rPr lang="en-US" sz="2200" b="0" dirty="0">
                <a:latin typeface="Times New Roman" panose="02020603050405020304" pitchFamily="18" charset="0"/>
                <a:cs typeface="Times New Roman" panose="02020603050405020304" pitchFamily="18" charset="0"/>
              </a:rPr>
              <a:t>the deposit will </a:t>
            </a:r>
            <a:r>
              <a:rPr lang="en-US" sz="2200" b="0" dirty="0" smtClean="0">
                <a:latin typeface="Times New Roman" panose="02020603050405020304" pitchFamily="18" charset="0"/>
                <a:cs typeface="Times New Roman" panose="02020603050405020304" pitchFamily="18" charset="0"/>
              </a:rPr>
              <a:t>NOT be insured </a:t>
            </a:r>
            <a:r>
              <a:rPr lang="en-US" sz="2200" b="0" dirty="0">
                <a:latin typeface="Times New Roman" panose="02020603050405020304" pitchFamily="18" charset="0"/>
                <a:cs typeface="Times New Roman" panose="02020603050405020304" pitchFamily="18" charset="0"/>
              </a:rPr>
              <a:t>as a </a:t>
            </a:r>
            <a:r>
              <a:rPr lang="en-US" sz="2200" b="0" dirty="0">
                <a:solidFill>
                  <a:srgbClr val="003366"/>
                </a:solidFill>
                <a:latin typeface="Times New Roman" panose="02020603050405020304" pitchFamily="18" charset="0"/>
                <a:cs typeface="Times New Roman" panose="02020603050405020304" pitchFamily="18" charset="0"/>
              </a:rPr>
              <a:t>Category </a:t>
            </a:r>
            <a:r>
              <a:rPr lang="en-US" sz="2200" b="0" dirty="0" smtClean="0">
                <a:solidFill>
                  <a:srgbClr val="003366"/>
                </a:solidFill>
                <a:latin typeface="Times New Roman" panose="02020603050405020304" pitchFamily="18" charset="0"/>
                <a:cs typeface="Times New Roman" panose="02020603050405020304" pitchFamily="18" charset="0"/>
              </a:rPr>
              <a:t>1 </a:t>
            </a:r>
            <a:r>
              <a:rPr lang="en-US" sz="2200" b="0" dirty="0">
                <a:solidFill>
                  <a:srgbClr val="003366"/>
                </a:solidFill>
                <a:latin typeface="Times New Roman" panose="02020603050405020304" pitchFamily="18" charset="0"/>
                <a:cs typeface="Times New Roman" panose="02020603050405020304" pitchFamily="18" charset="0"/>
              </a:rPr>
              <a:t>– </a:t>
            </a:r>
            <a:r>
              <a:rPr lang="en-US" sz="2200" b="0" dirty="0" smtClean="0">
                <a:solidFill>
                  <a:srgbClr val="003366"/>
                </a:solidFill>
                <a:latin typeface="Times New Roman" panose="02020603050405020304" pitchFamily="18" charset="0"/>
                <a:cs typeface="Times New Roman" panose="02020603050405020304" pitchFamily="18" charset="0"/>
              </a:rPr>
              <a:t>Single A</a:t>
            </a:r>
            <a:r>
              <a:rPr lang="en-US" sz="2200" b="0" dirty="0" smtClean="0">
                <a:latin typeface="Times New Roman" panose="02020603050405020304" pitchFamily="18" charset="0"/>
                <a:cs typeface="Times New Roman" panose="02020603050405020304" pitchFamily="18" charset="0"/>
              </a:rPr>
              <a:t>ccount, </a:t>
            </a:r>
            <a:r>
              <a:rPr lang="en-US" sz="2200" b="0" i="1" dirty="0" smtClean="0">
                <a:latin typeface="Times New Roman" panose="02020603050405020304" pitchFamily="18" charset="0"/>
                <a:cs typeface="Times New Roman" panose="02020603050405020304" pitchFamily="18" charset="0"/>
              </a:rPr>
              <a:t>(deposits that designate beneficiaries, are insured under Category 3 – Revocable Trust Accounts). </a:t>
            </a:r>
            <a:endParaRPr lang="en-US" sz="2200" b="0" i="1" dirty="0">
              <a:latin typeface="Times New Roman" panose="02020603050405020304" pitchFamily="18" charset="0"/>
              <a:cs typeface="Times New Roman" panose="02020603050405020304" pitchFamily="18" charset="0"/>
            </a:endParaRPr>
          </a:p>
          <a:p>
            <a:pPr>
              <a:spcBef>
                <a:spcPts val="600"/>
              </a:spcBef>
              <a:spcAft>
                <a:spcPts val="600"/>
              </a:spcAft>
              <a:buClr>
                <a:srgbClr val="FFCC00"/>
              </a:buClr>
              <a:buFont typeface="Wingdings" panose="05000000000000000000" pitchFamily="2" charset="2"/>
              <a:buChar char="q"/>
            </a:pPr>
            <a:r>
              <a:rPr lang="en-US" sz="2200" b="0" dirty="0" smtClean="0">
                <a:solidFill>
                  <a:srgbClr val="003366"/>
                </a:solidFill>
                <a:latin typeface="Times New Roman" panose="02020603050405020304" pitchFamily="18" charset="0"/>
                <a:cs typeface="Times New Roman" panose="02020603050405020304" pitchFamily="18" charset="0"/>
              </a:rPr>
              <a:t>Category </a:t>
            </a:r>
            <a:r>
              <a:rPr lang="en-US" sz="2200" b="0" dirty="0">
                <a:solidFill>
                  <a:srgbClr val="003366"/>
                </a:solidFill>
                <a:latin typeface="Times New Roman" panose="02020603050405020304" pitchFamily="18" charset="0"/>
                <a:cs typeface="Times New Roman" panose="02020603050405020304" pitchFamily="18" charset="0"/>
              </a:rPr>
              <a:t>1 – Single Account</a:t>
            </a:r>
            <a:r>
              <a:rPr lang="en-US" sz="2200" b="0" dirty="0">
                <a:latin typeface="Times New Roman" panose="02020603050405020304" pitchFamily="18" charset="0"/>
                <a:cs typeface="Times New Roman" panose="02020603050405020304" pitchFamily="18" charset="0"/>
              </a:rPr>
              <a:t> is the default category for depositors who do not meet the requirements of another category.</a:t>
            </a:r>
          </a:p>
          <a:p>
            <a:endParaRPr lang="en-US" dirty="0"/>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33</a:t>
            </a:fld>
            <a:endParaRPr lang="en-US" b="1" dirty="0">
              <a:solidFill>
                <a:srgbClr val="002060"/>
              </a:solidFill>
            </a:endParaRPr>
          </a:p>
        </p:txBody>
      </p:sp>
    </p:spTree>
    <p:extLst>
      <p:ext uri="{BB962C8B-B14F-4D97-AF65-F5344CB8AC3E}">
        <p14:creationId xmlns:p14="http://schemas.microsoft.com/office/powerpoint/2010/main" val="390745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25" name="Rectangle 51"/>
          <p:cNvSpPr>
            <a:spLocks noGrp="1" noChangeArrowheads="1"/>
          </p:cNvSpPr>
          <p:nvPr>
            <p:ph type="title"/>
            <p:custDataLst>
              <p:tags r:id="rId1"/>
            </p:custDataLst>
          </p:nvPr>
        </p:nvSpPr>
        <p:spPr>
          <a:noFill/>
        </p:spPr>
        <p:txBody>
          <a:bodyPr>
            <a:noAutofit/>
          </a:bodyPr>
          <a:lstStyle/>
          <a:p>
            <a:r>
              <a:rPr lang="en-US" sz="3500" b="1" dirty="0">
                <a:solidFill>
                  <a:srgbClr val="FFCC00"/>
                </a:solidFill>
                <a:latin typeface="Times New Roman" panose="02020603050405020304" pitchFamily="18" charset="0"/>
                <a:cs typeface="Times New Roman" panose="02020603050405020304" pitchFamily="18" charset="0"/>
              </a:rPr>
              <a:t>Category 1 – Single </a:t>
            </a:r>
            <a:r>
              <a:rPr lang="en-US" sz="3500" b="1" dirty="0" smtClean="0">
                <a:solidFill>
                  <a:srgbClr val="FFCC00"/>
                </a:solidFill>
                <a:latin typeface="Times New Roman" panose="02020603050405020304" pitchFamily="18" charset="0"/>
                <a:cs typeface="Times New Roman" panose="02020603050405020304" pitchFamily="18" charset="0"/>
              </a:rPr>
              <a:t>Account </a:t>
            </a:r>
            <a:r>
              <a:rPr lang="en-US" sz="3500" b="1" dirty="0" smtClean="0">
                <a:solidFill>
                  <a:srgbClr val="FFCC00"/>
                </a:solidFill>
                <a:latin typeface="Times New Roman" panose="02020603050405020304" pitchFamily="18" charset="0"/>
                <a:ea typeface="ＭＳ Ｐゴシック" pitchFamily="34" charset="-128"/>
                <a:cs typeface="Times New Roman" panose="02020603050405020304" pitchFamily="18" charset="0"/>
              </a:rPr>
              <a:t>Example</a:t>
            </a:r>
            <a:endParaRPr lang="en-US" sz="3500" b="1" dirty="0">
              <a:solidFill>
                <a:srgbClr val="FFCC0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 name="Slide Number Placeholder 4"/>
          <p:cNvSpPr>
            <a:spLocks noGrp="1"/>
          </p:cNvSpPr>
          <p:nvPr>
            <p:ph type="sldNum" sz="quarter" idx="4294967295"/>
            <p:custDataLst>
              <p:tags r:id="rId2"/>
            </p:custDataLst>
          </p:nvPr>
        </p:nvSpPr>
        <p:spPr>
          <a:xfrm>
            <a:off x="0" y="6019800"/>
            <a:ext cx="576263" cy="228600"/>
          </a:xfrm>
          <a:prstGeom prst="rect">
            <a:avLst/>
          </a:prstGeom>
        </p:spPr>
        <p:txBody>
          <a:bodyPr/>
          <a:lstStyle/>
          <a:p>
            <a:pPr>
              <a:defRPr/>
            </a:pPr>
            <a:fld id="{04363AD6-47C7-44EA-A053-7241560F7073}" type="slidenum">
              <a:rPr lang="en-US" b="1" smtClean="0">
                <a:solidFill>
                  <a:srgbClr val="002060"/>
                </a:solidFill>
              </a:rPr>
              <a:pPr>
                <a:defRPr/>
              </a:pPr>
              <a:t>34</a:t>
            </a:fld>
            <a:endParaRPr lang="en-US" b="1" dirty="0">
              <a:solidFill>
                <a:srgbClr val="002060"/>
              </a:solidFill>
            </a:endParaRPr>
          </a:p>
        </p:txBody>
      </p:sp>
      <p:graphicFrame>
        <p:nvGraphicFramePr>
          <p:cNvPr id="6" name="Group 35" descr="table"/>
          <p:cNvGraphicFramePr>
            <a:graphicFrameLocks noGrp="1"/>
          </p:cNvGraphicFramePr>
          <p:nvPr>
            <p:ph sz="half" idx="1"/>
            <p:custDataLst>
              <p:tags r:id="rId3"/>
            </p:custDataLst>
            <p:extLst>
              <p:ext uri="{D42A27DB-BD31-4B8C-83A1-F6EECF244321}">
                <p14:modId xmlns:p14="http://schemas.microsoft.com/office/powerpoint/2010/main" val="2775088030"/>
              </p:ext>
            </p:extLst>
          </p:nvPr>
        </p:nvGraphicFramePr>
        <p:xfrm>
          <a:off x="3279882" y="1302607"/>
          <a:ext cx="3429000" cy="3040792"/>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3429000"/>
              </a:tblGrid>
              <a:tr h="4827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Deposit Types</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r h="482708">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Savings </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85436">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CD (6 month maturity)</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12707">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CD (2 year maturity)</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78619">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MMDA</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98614">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7" name="Group 38" descr="table"/>
          <p:cNvGraphicFramePr>
            <a:graphicFrameLocks/>
          </p:cNvGraphicFramePr>
          <p:nvPr>
            <p:custDataLst>
              <p:tags r:id="rId4"/>
            </p:custDataLst>
            <p:extLst>
              <p:ext uri="{D42A27DB-BD31-4B8C-83A1-F6EECF244321}">
                <p14:modId xmlns:p14="http://schemas.microsoft.com/office/powerpoint/2010/main" val="4134232839"/>
              </p:ext>
            </p:extLst>
          </p:nvPr>
        </p:nvGraphicFramePr>
        <p:xfrm>
          <a:off x="975519" y="4836157"/>
          <a:ext cx="8077200" cy="435864"/>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5715000"/>
                <a:gridCol w="2362200"/>
              </a:tblGrid>
              <a:tr h="4313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a:t>
                      </a:r>
                      <a:r>
                        <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Uninsured</a:t>
                      </a:r>
                      <a:endPar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$10,000</a:t>
                      </a:r>
                      <a:endPar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8" name="Group 37" descr="table"/>
          <p:cNvGraphicFramePr>
            <a:graphicFrameLocks/>
          </p:cNvGraphicFramePr>
          <p:nvPr>
            <p:custDataLst>
              <p:tags r:id="rId5"/>
            </p:custDataLst>
            <p:extLst>
              <p:ext uri="{D42A27DB-BD31-4B8C-83A1-F6EECF244321}">
                <p14:modId xmlns:p14="http://schemas.microsoft.com/office/powerpoint/2010/main" val="2453327117"/>
              </p:ext>
            </p:extLst>
          </p:nvPr>
        </p:nvGraphicFramePr>
        <p:xfrm>
          <a:off x="975519" y="4364736"/>
          <a:ext cx="8077200" cy="435864"/>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5715000"/>
                <a:gridCol w="2362200"/>
              </a:tblGrid>
              <a:tr h="43136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a:t>
                      </a:r>
                      <a:r>
                        <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Insured</a:t>
                      </a:r>
                      <a:endPar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$250,000</a:t>
                      </a:r>
                      <a:endPar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9" name="Group 35" descr="table"/>
          <p:cNvGraphicFramePr>
            <a:graphicFrameLocks/>
          </p:cNvGraphicFramePr>
          <p:nvPr>
            <p:custDataLst>
              <p:tags r:id="rId6"/>
            </p:custDataLst>
            <p:extLst>
              <p:ext uri="{D42A27DB-BD31-4B8C-83A1-F6EECF244321}">
                <p14:modId xmlns:p14="http://schemas.microsoft.com/office/powerpoint/2010/main" val="3641605598"/>
              </p:ext>
            </p:extLst>
          </p:nvPr>
        </p:nvGraphicFramePr>
        <p:xfrm>
          <a:off x="6681337" y="1295399"/>
          <a:ext cx="2371381" cy="3048001"/>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2371381"/>
              </a:tblGrid>
              <a:tr h="483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Balance</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r h="483853">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43200" algn="l"/>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$15,000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865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139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7975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$25,000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6000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$260,000</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13" name="Group 35" descr="table"/>
          <p:cNvGraphicFramePr>
            <a:graphicFrameLocks/>
          </p:cNvGraphicFramePr>
          <p:nvPr>
            <p:custDataLst>
              <p:tags r:id="rId7"/>
            </p:custDataLst>
            <p:extLst>
              <p:ext uri="{D42A27DB-BD31-4B8C-83A1-F6EECF244321}">
                <p14:modId xmlns:p14="http://schemas.microsoft.com/office/powerpoint/2010/main" val="866668617"/>
              </p:ext>
            </p:extLst>
          </p:nvPr>
        </p:nvGraphicFramePr>
        <p:xfrm>
          <a:off x="975519" y="1295399"/>
          <a:ext cx="2304362" cy="3048001"/>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2304362"/>
              </a:tblGrid>
              <a:tr h="483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Account Title</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r h="48385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l"/>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Jane Smith</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8658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l"/>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Jane Smith</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1392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l"/>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Jane Smith</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7975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l"/>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Jane Smith</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6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rPr>
                        <a:t>Total </a:t>
                      </a:r>
                    </a:p>
                  </a:txBody>
                  <a:tcPr marL="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sp>
        <p:nvSpPr>
          <p:cNvPr id="10" name="TextBox 9"/>
          <p:cNvSpPr txBox="1"/>
          <p:nvPr/>
        </p:nvSpPr>
        <p:spPr>
          <a:xfrm>
            <a:off x="197696" y="5410200"/>
            <a:ext cx="8489104" cy="584775"/>
          </a:xfrm>
          <a:prstGeom prst="rect">
            <a:avLst/>
          </a:prstGeom>
          <a:noFill/>
        </p:spPr>
        <p:txBody>
          <a:bodyPr wrap="square" rtlCol="0">
            <a:spAutoFit/>
          </a:bodyPr>
          <a:lstStyle/>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10"/>
              </a:rPr>
              <a:t>FIL-18-2017</a:t>
            </a:r>
            <a:r>
              <a:rPr lang="en-US" sz="1600" dirty="0" smtClean="0">
                <a:solidFill>
                  <a:srgbClr val="C00000"/>
                </a:solidFill>
              </a:rPr>
              <a:t> </a:t>
            </a:r>
            <a:r>
              <a:rPr lang="en-US" sz="1600" dirty="0">
                <a:solidFill>
                  <a:srgbClr val="C00000"/>
                </a:solidFill>
              </a:rPr>
              <a:t>to register. </a:t>
            </a:r>
          </a:p>
        </p:txBody>
      </p:sp>
    </p:spTree>
    <p:extLst>
      <p:ext uri="{BB962C8B-B14F-4D97-AF65-F5344CB8AC3E}">
        <p14:creationId xmlns:p14="http://schemas.microsoft.com/office/powerpoint/2010/main" val="133923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08" name="Rectangle 51"/>
          <p:cNvSpPr>
            <a:spLocks noGrp="1" noChangeArrowheads="1"/>
          </p:cNvSpPr>
          <p:nvPr>
            <p:ph type="title"/>
            <p:custDataLst>
              <p:tags r:id="rId1"/>
            </p:custDataLst>
          </p:nvPr>
        </p:nvSpPr>
        <p:spPr>
          <a:xfrm>
            <a:off x="450969" y="381000"/>
            <a:ext cx="9135150" cy="355600"/>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Category 1 – Single Account </a:t>
            </a:r>
            <a:r>
              <a:rPr lang="en-US" sz="3500" b="1" dirty="0" smtClean="0">
                <a:solidFill>
                  <a:srgbClr val="FFCC00"/>
                </a:solidFill>
                <a:latin typeface="Times New Roman" panose="02020603050405020304" pitchFamily="18" charset="0"/>
                <a:cs typeface="Times New Roman" panose="02020603050405020304" pitchFamily="18" charset="0"/>
              </a:rPr>
              <a:t>Example</a:t>
            </a:r>
            <a:endParaRPr lang="en-US" sz="3500" b="1" dirty="0">
              <a:solidFill>
                <a:srgbClr val="FFCC00"/>
              </a:solidFill>
              <a:latin typeface="Times New Roman" panose="02020603050405020304" pitchFamily="18" charset="0"/>
              <a:cs typeface="Times New Roman" panose="02020603050405020304" pitchFamily="18" charset="0"/>
            </a:endParaRPr>
          </a:p>
        </p:txBody>
      </p:sp>
      <p:graphicFrame>
        <p:nvGraphicFramePr>
          <p:cNvPr id="24611" name="Group 35" descr="table"/>
          <p:cNvGraphicFramePr>
            <a:graphicFrameLocks noGrp="1"/>
          </p:cNvGraphicFramePr>
          <p:nvPr>
            <p:ph sz="half" idx="1"/>
            <p:custDataLst>
              <p:tags r:id="rId2"/>
            </p:custDataLst>
            <p:extLst>
              <p:ext uri="{D42A27DB-BD31-4B8C-83A1-F6EECF244321}">
                <p14:modId xmlns:p14="http://schemas.microsoft.com/office/powerpoint/2010/main" val="1085927435"/>
              </p:ext>
            </p:extLst>
          </p:nvPr>
        </p:nvGraphicFramePr>
        <p:xfrm>
          <a:off x="1234480" y="1351289"/>
          <a:ext cx="4846439" cy="3304119"/>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4846439"/>
              </a:tblGrid>
              <a:tr h="524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Deposit Types</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r h="524510">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Savings </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27474">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CD (6 month maturity)</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57106">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CD (2 year maturity)</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20066">
                <a:tc>
                  <a:txBody>
                    <a:bodyPr/>
                    <a:lstStyle/>
                    <a:p>
                      <a:pPr marL="274320" marR="0" lvl="0" indent="-166688"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MMDA</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650453">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Total </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24614" name="Group 38" descr="table"/>
          <p:cNvGraphicFramePr>
            <a:graphicFrameLocks noGrp="1"/>
          </p:cNvGraphicFramePr>
          <p:nvPr>
            <p:ph sz="quarter" idx="2"/>
            <p:custDataLst>
              <p:tags r:id="rId3"/>
            </p:custDataLst>
            <p:extLst>
              <p:ext uri="{D42A27DB-BD31-4B8C-83A1-F6EECF244321}">
                <p14:modId xmlns:p14="http://schemas.microsoft.com/office/powerpoint/2010/main" val="1039722325"/>
              </p:ext>
            </p:extLst>
          </p:nvPr>
        </p:nvGraphicFramePr>
        <p:xfrm>
          <a:off x="1234480" y="5405122"/>
          <a:ext cx="7159982" cy="435864"/>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4855620"/>
                <a:gridCol w="2304362"/>
              </a:tblGrid>
              <a:tr h="4313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a:t>
                      </a:r>
                      <a:r>
                        <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Uninsured</a:t>
                      </a:r>
                      <a:endPar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3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$10,000</a:t>
                      </a:r>
                      <a:endParaRPr kumimoji="0" lang="en-US" sz="23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24613" name="Group 37" descr="table"/>
          <p:cNvGraphicFramePr>
            <a:graphicFrameLocks noGrp="1"/>
          </p:cNvGraphicFramePr>
          <p:nvPr>
            <p:ph sz="quarter" idx="3"/>
            <p:custDataLst>
              <p:tags r:id="rId4"/>
            </p:custDataLst>
            <p:extLst>
              <p:ext uri="{D42A27DB-BD31-4B8C-83A1-F6EECF244321}">
                <p14:modId xmlns:p14="http://schemas.microsoft.com/office/powerpoint/2010/main" val="152360537"/>
              </p:ext>
            </p:extLst>
          </p:nvPr>
        </p:nvGraphicFramePr>
        <p:xfrm>
          <a:off x="1234480" y="4836165"/>
          <a:ext cx="7159982" cy="435864"/>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4855620"/>
                <a:gridCol w="2304362"/>
              </a:tblGrid>
              <a:tr h="43136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a:t>
                      </a:r>
                      <a:r>
                        <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Insured</a:t>
                      </a:r>
                      <a:endPar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$250,000</a:t>
                      </a:r>
                      <a:endParaRPr kumimoji="0" lang="en-US" sz="23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sp>
        <p:nvSpPr>
          <p:cNvPr id="8" name="Rectangle 14"/>
          <p:cNvSpPr>
            <a:spLocks noGrp="1" noChangeArrowheads="1"/>
          </p:cNvSpPr>
          <p:nvPr>
            <p:ph type="sldNum" sz="quarter" idx="10"/>
            <p:custDataLst>
              <p:tags r:id="rId5"/>
            </p:custDataLst>
          </p:nvPr>
        </p:nvSpPr>
        <p:spPr>
          <a:xfrm>
            <a:off x="97265" y="6019803"/>
            <a:ext cx="576089" cy="228177"/>
          </a:xfrm>
          <a:ln/>
        </p:spPr>
        <p:txBody>
          <a:bodyPr>
            <a:noAutofit/>
          </a:bodyPr>
          <a:lstStyle/>
          <a:p>
            <a:pPr>
              <a:defRPr/>
            </a:pPr>
            <a:fld id="{B4DB24C4-1E2C-4DCF-A774-74FA14C3EB3A}" type="slidenum">
              <a:rPr lang="en-US" b="1">
                <a:solidFill>
                  <a:srgbClr val="002060"/>
                </a:solidFill>
              </a:rPr>
              <a:pPr>
                <a:defRPr/>
              </a:pPr>
              <a:t>35</a:t>
            </a:fld>
            <a:endParaRPr lang="en-US" b="1" dirty="0">
              <a:solidFill>
                <a:srgbClr val="002060"/>
              </a:solidFill>
            </a:endParaRPr>
          </a:p>
        </p:txBody>
      </p:sp>
      <p:graphicFrame>
        <p:nvGraphicFramePr>
          <p:cNvPr id="7" name="Group 35" descr="table"/>
          <p:cNvGraphicFramePr>
            <a:graphicFrameLocks/>
          </p:cNvGraphicFramePr>
          <p:nvPr>
            <p:custDataLst>
              <p:tags r:id="rId6"/>
            </p:custDataLst>
            <p:extLst>
              <p:ext uri="{D42A27DB-BD31-4B8C-83A1-F6EECF244321}">
                <p14:modId xmlns:p14="http://schemas.microsoft.com/office/powerpoint/2010/main" val="2021661219"/>
              </p:ext>
            </p:extLst>
          </p:nvPr>
        </p:nvGraphicFramePr>
        <p:xfrm>
          <a:off x="6080919" y="1344081"/>
          <a:ext cx="2304362" cy="3304119"/>
        </p:xfrm>
        <a:graphic>
          <a:graphicData uri="http://schemas.openxmlformats.org/drawingml/2006/table">
            <a:tbl>
              <a:tblPr firstRow="1">
                <a:effectLst>
                  <a:outerShdw blurRad="50800" dist="38100" dir="2700000" algn="tl" rotWithShape="0">
                    <a:prstClr val="black">
                      <a:alpha val="40000"/>
                    </a:prstClr>
                  </a:outerShdw>
                </a:effectLst>
                <a:tableStyleId>{69CF1AB2-1976-4502-BF36-3FF5EA218861}</a:tableStyleId>
              </a:tblPr>
              <a:tblGrid>
                <a:gridCol w="2304362"/>
              </a:tblGrid>
              <a:tr h="524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Balance</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r h="524510">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43200" algn="l"/>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$15,000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274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571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200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$25,000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65045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$260,000</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2 – Joint Accounts</a:t>
            </a:r>
          </a:p>
        </p:txBody>
      </p:sp>
      <p:sp>
        <p:nvSpPr>
          <p:cNvPr id="4" name="Content Placeholder 3"/>
          <p:cNvSpPr>
            <a:spLocks noGrp="1"/>
          </p:cNvSpPr>
          <p:nvPr>
            <p:ph idx="1"/>
            <p:custDataLst>
              <p:tags r:id="rId2"/>
            </p:custDataLst>
          </p:nvPr>
        </p:nvSpPr>
        <p:spPr>
          <a:xfrm>
            <a:off x="213519" y="1295400"/>
            <a:ext cx="9525000" cy="5029200"/>
          </a:xfrm>
        </p:spPr>
        <p:txBody>
          <a:bodyPr>
            <a:normAutofit/>
          </a:bodyPr>
          <a:lstStyle/>
          <a:p>
            <a:pPr marL="0" indent="0">
              <a:spcAft>
                <a:spcPts val="600"/>
              </a:spcAft>
              <a:buClr>
                <a:srgbClr val="926D10"/>
              </a:buClr>
              <a:buNone/>
            </a:pPr>
            <a:r>
              <a:rPr lang="en-US" sz="1700" dirty="0">
                <a:solidFill>
                  <a:srgbClr val="003366"/>
                </a:solidFill>
                <a:latin typeface="Times New Roman" panose="02020603050405020304" pitchFamily="18" charset="0"/>
                <a:cs typeface="Times New Roman" panose="02020603050405020304" pitchFamily="18" charset="0"/>
              </a:rPr>
              <a:t>Joint Accounts </a:t>
            </a:r>
            <a:r>
              <a:rPr lang="en-US" sz="1700" b="0" dirty="0">
                <a:latin typeface="Times New Roman" panose="02020603050405020304" pitchFamily="18" charset="0"/>
                <a:cs typeface="Times New Roman" panose="02020603050405020304" pitchFamily="18" charset="0"/>
              </a:rPr>
              <a:t>represent funds owned by two or more depositors.</a:t>
            </a:r>
          </a:p>
          <a:p>
            <a:pPr>
              <a:spcAft>
                <a:spcPts val="600"/>
              </a:spcAft>
              <a:buClr>
                <a:srgbClr val="FFCC00"/>
              </a:buClr>
              <a:buFont typeface="Wingdings" panose="05000000000000000000" pitchFamily="2" charset="2"/>
              <a:buChar char="q"/>
            </a:pPr>
            <a:r>
              <a:rPr lang="en-US" sz="1700" dirty="0" smtClean="0">
                <a:latin typeface="Times New Roman" panose="02020603050405020304" pitchFamily="18" charset="0"/>
                <a:cs typeface="Times New Roman" panose="02020603050405020304" pitchFamily="18" charset="0"/>
              </a:rPr>
              <a:t>Requirements</a:t>
            </a:r>
            <a:r>
              <a:rPr lang="en-US" sz="1700" dirty="0">
                <a:latin typeface="Times New Roman" panose="02020603050405020304" pitchFamily="18" charset="0"/>
                <a:cs typeface="Times New Roman" panose="02020603050405020304" pitchFamily="18" charset="0"/>
              </a:rPr>
              <a:t>:</a:t>
            </a:r>
          </a:p>
          <a:p>
            <a:pPr lvl="1">
              <a:lnSpc>
                <a:spcPct val="120000"/>
              </a:lnSpc>
              <a:buClr>
                <a:srgbClr val="FFCC00"/>
              </a:buClr>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Depositors must be natural persons.</a:t>
            </a:r>
          </a:p>
          <a:p>
            <a:pPr lvl="2">
              <a:lnSpc>
                <a:spcPct val="120000"/>
              </a:lnSpc>
              <a:spcBef>
                <a:spcPct val="40000"/>
              </a:spcBef>
              <a:buClr>
                <a:srgbClr val="FFCC00"/>
              </a:buClr>
              <a:buFont typeface="Wingdings" panose="05000000000000000000" pitchFamily="2" charset="2"/>
              <a:buChar char="v"/>
              <a:tabLst>
                <a:tab pos="1250113" algn="l"/>
              </a:tabLst>
            </a:pPr>
            <a:r>
              <a:rPr lang="en-US" sz="1700" dirty="0">
                <a:latin typeface="Times New Roman" panose="02020603050405020304" pitchFamily="18" charset="0"/>
                <a:cs typeface="Times New Roman" panose="02020603050405020304" pitchFamily="18" charset="0"/>
              </a:rPr>
              <a:t>Corporations, partnerships, associations, trusts and estates are not eligible for </a:t>
            </a:r>
            <a:r>
              <a:rPr lang="en-US" sz="1700" dirty="0">
                <a:solidFill>
                  <a:srgbClr val="003366"/>
                </a:solidFill>
                <a:latin typeface="Times New Roman" panose="02020603050405020304" pitchFamily="18" charset="0"/>
                <a:cs typeface="Times New Roman" panose="02020603050405020304" pitchFamily="18" charset="0"/>
              </a:rPr>
              <a:t>Category </a:t>
            </a:r>
            <a:r>
              <a:rPr lang="en-US" sz="1700" dirty="0" smtClean="0">
                <a:solidFill>
                  <a:srgbClr val="003366"/>
                </a:solidFill>
                <a:latin typeface="Times New Roman" panose="02020603050405020304" pitchFamily="18" charset="0"/>
                <a:cs typeface="Times New Roman" panose="02020603050405020304" pitchFamily="18" charset="0"/>
              </a:rPr>
              <a:t>2</a:t>
            </a:r>
            <a:r>
              <a:rPr lang="en-US" sz="1700" b="1" dirty="0">
                <a:solidFill>
                  <a:srgbClr val="003366"/>
                </a:solidFill>
                <a:latin typeface="Times New Roman" panose="02020603050405020304" pitchFamily="18" charset="0"/>
                <a:cs typeface="Times New Roman" panose="02020603050405020304" pitchFamily="18" charset="0"/>
              </a:rPr>
              <a:t> – </a:t>
            </a:r>
            <a:r>
              <a:rPr lang="en-US" sz="1700" dirty="0" smtClean="0">
                <a:solidFill>
                  <a:srgbClr val="003366"/>
                </a:solidFill>
                <a:latin typeface="Times New Roman" panose="02020603050405020304" pitchFamily="18" charset="0"/>
                <a:cs typeface="Times New Roman" panose="02020603050405020304" pitchFamily="18" charset="0"/>
              </a:rPr>
              <a:t>Joint </a:t>
            </a:r>
            <a:r>
              <a:rPr lang="en-US" sz="1700" dirty="0">
                <a:solidFill>
                  <a:srgbClr val="003366"/>
                </a:solidFill>
                <a:latin typeface="Times New Roman" panose="02020603050405020304" pitchFamily="18" charset="0"/>
                <a:cs typeface="Times New Roman" panose="02020603050405020304" pitchFamily="18" charset="0"/>
              </a:rPr>
              <a:t>Account </a:t>
            </a:r>
            <a:r>
              <a:rPr lang="en-US" sz="1700" dirty="0">
                <a:latin typeface="Times New Roman" panose="02020603050405020304" pitchFamily="18" charset="0"/>
                <a:cs typeface="Times New Roman" panose="02020603050405020304" pitchFamily="18" charset="0"/>
              </a:rPr>
              <a:t>coverage.</a:t>
            </a:r>
          </a:p>
          <a:p>
            <a:pPr lvl="1">
              <a:lnSpc>
                <a:spcPct val="120000"/>
              </a:lnSpc>
              <a:buClr>
                <a:srgbClr val="FFCC00"/>
              </a:buClr>
              <a:buFont typeface="Wingdings" panose="05000000000000000000" pitchFamily="2" charset="2"/>
              <a:buChar char="Ø"/>
            </a:pPr>
            <a:r>
              <a:rPr lang="en-US" sz="1700" dirty="0">
                <a:solidFill>
                  <a:srgbClr val="FF0000"/>
                </a:solidFill>
                <a:latin typeface="Times New Roman" panose="02020603050405020304" pitchFamily="18" charset="0"/>
                <a:cs typeface="Times New Roman" panose="02020603050405020304" pitchFamily="18" charset="0"/>
              </a:rPr>
              <a:t>Each co-owner must sign the signature </a:t>
            </a:r>
            <a:r>
              <a:rPr lang="en-US" sz="1700" dirty="0" smtClean="0">
                <a:solidFill>
                  <a:srgbClr val="FF0000"/>
                </a:solidFill>
                <a:latin typeface="Times New Roman" panose="02020603050405020304" pitchFamily="18" charset="0"/>
                <a:cs typeface="Times New Roman" panose="02020603050405020304" pitchFamily="18" charset="0"/>
              </a:rPr>
              <a:t>card.</a:t>
            </a:r>
            <a:endParaRPr lang="en-US" sz="1700" dirty="0">
              <a:solidFill>
                <a:srgbClr val="FF0000"/>
              </a:solidFill>
              <a:latin typeface="Times New Roman" panose="02020603050405020304" pitchFamily="18" charset="0"/>
              <a:cs typeface="Times New Roman" panose="02020603050405020304" pitchFamily="18" charset="0"/>
            </a:endParaRPr>
          </a:p>
          <a:p>
            <a:pPr lvl="2">
              <a:lnSpc>
                <a:spcPct val="120000"/>
              </a:lnSpc>
              <a:spcBef>
                <a:spcPct val="40000"/>
              </a:spcBef>
              <a:buClr>
                <a:srgbClr val="FFCC00"/>
              </a:buClr>
              <a:buFont typeface="Wingdings" panose="05000000000000000000" pitchFamily="2" charset="2"/>
              <a:buChar char="v"/>
              <a:tabLst>
                <a:tab pos="1250113" algn="l"/>
              </a:tabLst>
            </a:pPr>
            <a:r>
              <a:rPr lang="en-US" sz="1700" dirty="0" smtClean="0">
                <a:latin typeface="Times New Roman" panose="02020603050405020304" pitchFamily="18" charset="0"/>
                <a:cs typeface="Times New Roman" panose="02020603050405020304" pitchFamily="18" charset="0"/>
              </a:rPr>
              <a:t>CDs, broker or agent exceptions.</a:t>
            </a:r>
          </a:p>
          <a:p>
            <a:pPr lvl="2">
              <a:lnSpc>
                <a:spcPct val="120000"/>
              </a:lnSpc>
              <a:spcBef>
                <a:spcPct val="40000"/>
              </a:spcBef>
              <a:buClr>
                <a:srgbClr val="FFCC00"/>
              </a:buClr>
              <a:buFont typeface="Wingdings" panose="05000000000000000000" pitchFamily="2" charset="2"/>
              <a:buChar char="v"/>
              <a:tabLst>
                <a:tab pos="1250113" algn="l"/>
              </a:tabLst>
            </a:pPr>
            <a:r>
              <a:rPr lang="en-US" sz="1700" dirty="0" smtClean="0">
                <a:latin typeface="Times New Roman" panose="02020603050405020304" pitchFamily="18" charset="0"/>
                <a:cs typeface="Times New Roman" panose="02020603050405020304" pitchFamily="18" charset="0"/>
              </a:rPr>
              <a:t>Electronic </a:t>
            </a:r>
            <a:r>
              <a:rPr lang="en-US" sz="1700" dirty="0">
                <a:latin typeface="Times New Roman" panose="02020603050405020304" pitchFamily="18" charset="0"/>
                <a:cs typeface="Times New Roman" panose="02020603050405020304" pitchFamily="18" charset="0"/>
              </a:rPr>
              <a:t>signatures are acceptable</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lvl="1">
              <a:lnSpc>
                <a:spcPct val="120000"/>
              </a:lnSpc>
              <a:spcBef>
                <a:spcPct val="40000"/>
              </a:spcBef>
              <a:buClr>
                <a:srgbClr val="FFCC00"/>
              </a:buClr>
              <a:buFont typeface="Wingdings" panose="05000000000000000000" pitchFamily="2" charset="2"/>
              <a:buChar char="Ø"/>
              <a:tabLst>
                <a:tab pos="1250113" algn="l"/>
              </a:tabLst>
            </a:pPr>
            <a:r>
              <a:rPr lang="en-US" sz="1700" dirty="0" smtClean="0">
                <a:latin typeface="Times New Roman" panose="02020603050405020304" pitchFamily="18" charset="0"/>
                <a:cs typeface="Times New Roman" panose="02020603050405020304" pitchFamily="18" charset="0"/>
              </a:rPr>
              <a:t>Each </a:t>
            </a:r>
            <a:r>
              <a:rPr lang="en-US" sz="1700" dirty="0">
                <a:latin typeface="Times New Roman" panose="02020603050405020304" pitchFamily="18" charset="0"/>
                <a:cs typeface="Times New Roman" panose="02020603050405020304" pitchFamily="18" charset="0"/>
              </a:rPr>
              <a:t>co-owner must have the same withdrawal rights as the other co-owner(s</a:t>
            </a:r>
            <a:r>
              <a:rPr lang="en-US" sz="1700" dirty="0" smtClean="0">
                <a:latin typeface="Times New Roman" panose="02020603050405020304" pitchFamily="18" charset="0"/>
                <a:cs typeface="Times New Roman" panose="02020603050405020304" pitchFamily="18" charset="0"/>
              </a:rPr>
              <a:t>).</a:t>
            </a:r>
          </a:p>
          <a:p>
            <a:pPr lvl="2">
              <a:lnSpc>
                <a:spcPct val="120000"/>
              </a:lnSpc>
              <a:spcBef>
                <a:spcPct val="40000"/>
              </a:spcBef>
              <a:buClr>
                <a:srgbClr val="FFCC00"/>
              </a:buClr>
              <a:buFont typeface="Wingdings" panose="05000000000000000000" pitchFamily="2" charset="2"/>
              <a:buChar char="v"/>
              <a:tabLst>
                <a:tab pos="1250113" algn="l"/>
              </a:tabLst>
            </a:pPr>
            <a:r>
              <a:rPr lang="en-US" sz="1700" dirty="0" smtClean="0">
                <a:latin typeface="Times New Roman" panose="02020603050405020304" pitchFamily="18" charset="0"/>
                <a:cs typeface="Times New Roman" panose="02020603050405020304" pitchFamily="18" charset="0"/>
              </a:rPr>
              <a:t>Be </a:t>
            </a:r>
            <a:r>
              <a:rPr lang="en-US" sz="1700" dirty="0">
                <a:latin typeface="Times New Roman" panose="02020603050405020304" pitchFamily="18" charset="0"/>
                <a:cs typeface="Times New Roman" panose="02020603050405020304" pitchFamily="18" charset="0"/>
              </a:rPr>
              <a:t>aware </a:t>
            </a:r>
            <a:r>
              <a:rPr lang="en-US" sz="1700" dirty="0" smtClean="0">
                <a:latin typeface="Times New Roman" panose="02020603050405020304" pitchFamily="18" charset="0"/>
                <a:cs typeface="Times New Roman" panose="02020603050405020304" pitchFamily="18" charset="0"/>
              </a:rPr>
              <a:t>of restrictions when </a:t>
            </a:r>
            <a:r>
              <a:rPr lang="en-US" sz="1700" dirty="0">
                <a:latin typeface="Times New Roman" panose="02020603050405020304" pitchFamily="18" charset="0"/>
                <a:cs typeface="Times New Roman" panose="02020603050405020304" pitchFamily="18" charset="0"/>
              </a:rPr>
              <a:t>adding minors as </a:t>
            </a:r>
            <a:r>
              <a:rPr lang="en-US" sz="1700" dirty="0" smtClean="0">
                <a:latin typeface="Times New Roman" panose="02020603050405020304" pitchFamily="18" charset="0"/>
                <a:cs typeface="Times New Roman" panose="02020603050405020304" pitchFamily="18" charset="0"/>
              </a:rPr>
              <a:t>co-owners.</a:t>
            </a:r>
            <a:endParaRPr lang="en-US" sz="1700" dirty="0">
              <a:latin typeface="Times New Roman" panose="02020603050405020304" pitchFamily="18" charset="0"/>
              <a:cs typeface="Times New Roman" panose="02020603050405020304" pitchFamily="18" charset="0"/>
            </a:endParaRPr>
          </a:p>
          <a:p>
            <a:pPr lvl="1">
              <a:spcBef>
                <a:spcPct val="40000"/>
              </a:spcBef>
              <a:buClr>
                <a:srgbClr val="CC9900"/>
              </a:buClr>
              <a:buFont typeface="Wingdings" panose="05000000000000000000" pitchFamily="2" charset="2"/>
              <a:buChar char="Ø"/>
              <a:tabLst>
                <a:tab pos="1250113" algn="l"/>
              </a:tabLst>
            </a:pPr>
            <a:endParaRPr lang="en-US" sz="1000" dirty="0">
              <a:latin typeface="Times New Roman" panose="02020603050405020304" pitchFamily="18" charset="0"/>
              <a:cs typeface="Times New Roman" panose="02020603050405020304" pitchFamily="18" charset="0"/>
            </a:endParaRPr>
          </a:p>
          <a:p>
            <a:pPr indent="-272753">
              <a:spcBef>
                <a:spcPts val="596"/>
              </a:spcBef>
              <a:buNone/>
              <a:tabLst>
                <a:tab pos="1250113" algn="l"/>
              </a:tabLst>
            </a:pPr>
            <a:r>
              <a:rPr lang="en-US" sz="1700" dirty="0">
                <a:latin typeface="Times New Roman" panose="02020603050405020304" pitchFamily="18" charset="0"/>
                <a:cs typeface="Times New Roman" panose="02020603050405020304" pitchFamily="18" charset="0"/>
              </a:rPr>
              <a:t>	</a:t>
            </a:r>
            <a:r>
              <a:rPr lang="en-US" sz="1700" dirty="0">
                <a:solidFill>
                  <a:srgbClr val="003366"/>
                </a:solidFill>
                <a:latin typeface="Times New Roman" panose="02020603050405020304" pitchFamily="18" charset="0"/>
                <a:cs typeface="Times New Roman" panose="02020603050405020304" pitchFamily="18" charset="0"/>
              </a:rPr>
              <a:t>Note</a:t>
            </a:r>
            <a:r>
              <a:rPr lang="en-US" sz="1700" b="0" dirty="0">
                <a:solidFill>
                  <a:srgbClr val="003366"/>
                </a:solidFill>
                <a:latin typeface="Times New Roman" panose="02020603050405020304" pitchFamily="18" charset="0"/>
                <a:cs typeface="Times New Roman" panose="02020603050405020304" pitchFamily="18" charset="0"/>
              </a:rPr>
              <a:t>:</a:t>
            </a:r>
            <a:r>
              <a:rPr lang="en-US" sz="1700" b="0" dirty="0">
                <a:latin typeface="Times New Roman" panose="02020603050405020304" pitchFamily="18" charset="0"/>
                <a:cs typeface="Times New Roman" panose="02020603050405020304" pitchFamily="18" charset="0"/>
              </a:rPr>
              <a:t> </a:t>
            </a:r>
            <a:r>
              <a:rPr lang="en-US" sz="1700" b="0" dirty="0" smtClean="0">
                <a:latin typeface="Times New Roman" panose="02020603050405020304" pitchFamily="18" charset="0"/>
                <a:cs typeface="Times New Roman" panose="02020603050405020304" pitchFamily="18" charset="0"/>
              </a:rPr>
              <a:t>FDIC </a:t>
            </a:r>
            <a:r>
              <a:rPr lang="en-US" sz="1700" b="0" dirty="0">
                <a:latin typeface="Times New Roman" panose="02020603050405020304" pitchFamily="18" charset="0"/>
                <a:cs typeface="Times New Roman" panose="02020603050405020304" pitchFamily="18" charset="0"/>
              </a:rPr>
              <a:t>assumes ownership of a joint account is equal </a:t>
            </a:r>
            <a:r>
              <a:rPr lang="en-US" sz="1700" b="0" dirty="0" smtClean="0">
                <a:latin typeface="Times New Roman" panose="02020603050405020304" pitchFamily="18" charset="0"/>
                <a:cs typeface="Times New Roman" panose="02020603050405020304" pitchFamily="18" charset="0"/>
              </a:rPr>
              <a:t>unless otherwise stated </a:t>
            </a:r>
            <a:r>
              <a:rPr lang="en-US" sz="1700" b="0" dirty="0">
                <a:latin typeface="Times New Roman" panose="02020603050405020304" pitchFamily="18" charset="0"/>
                <a:cs typeface="Times New Roman" panose="02020603050405020304" pitchFamily="18" charset="0"/>
              </a:rPr>
              <a:t>in the b</a:t>
            </a:r>
            <a:r>
              <a:rPr lang="en-US" sz="1700" b="0" dirty="0" smtClean="0">
                <a:latin typeface="Times New Roman" panose="02020603050405020304" pitchFamily="18" charset="0"/>
                <a:cs typeface="Times New Roman" panose="02020603050405020304" pitchFamily="18" charset="0"/>
              </a:rPr>
              <a:t>ank’s </a:t>
            </a:r>
            <a:r>
              <a:rPr lang="en-US" sz="1700" b="0" dirty="0">
                <a:latin typeface="Times New Roman" panose="02020603050405020304" pitchFamily="18" charset="0"/>
                <a:cs typeface="Times New Roman" panose="02020603050405020304" pitchFamily="18" charset="0"/>
              </a:rPr>
              <a:t>records.</a:t>
            </a:r>
          </a:p>
          <a:p>
            <a:pPr lvl="1"/>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36</a:t>
            </a:fld>
            <a:endParaRPr lang="en-US" b="1" dirty="0">
              <a:solidFill>
                <a:srgbClr val="002060"/>
              </a:solidFill>
            </a:endParaRPr>
          </a:p>
        </p:txBody>
      </p:sp>
    </p:spTree>
    <p:extLst>
      <p:ext uri="{BB962C8B-B14F-4D97-AF65-F5344CB8AC3E}">
        <p14:creationId xmlns:p14="http://schemas.microsoft.com/office/powerpoint/2010/main" val="368417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2 – Joint Accounts</a:t>
            </a:r>
          </a:p>
        </p:txBody>
      </p:sp>
      <p:sp>
        <p:nvSpPr>
          <p:cNvPr id="4" name="Content Placeholder 3"/>
          <p:cNvSpPr>
            <a:spLocks noGrp="1"/>
          </p:cNvSpPr>
          <p:nvPr>
            <p:ph idx="1"/>
            <p:custDataLst>
              <p:tags r:id="rId2"/>
            </p:custDataLst>
          </p:nvPr>
        </p:nvSpPr>
        <p:spPr>
          <a:xfrm>
            <a:off x="661682" y="1371600"/>
            <a:ext cx="8805955" cy="4614559"/>
          </a:xfrm>
        </p:spPr>
        <p:txBody>
          <a:bodyPr>
            <a:normAutofit lnSpcReduction="10000"/>
          </a:bodyPr>
          <a:lstStyle/>
          <a:p>
            <a:pPr>
              <a:spcBef>
                <a:spcPct val="0"/>
              </a:spcBef>
              <a:buClr>
                <a:srgbClr val="FFCC00"/>
              </a:buClr>
              <a:buFont typeface="Wingdings" panose="05000000000000000000" pitchFamily="2" charset="2"/>
              <a:buChar char="q"/>
              <a:tabLst>
                <a:tab pos="394606" algn="l"/>
              </a:tabLst>
            </a:pPr>
            <a:r>
              <a:rPr lang="en-US" sz="2300" dirty="0">
                <a:solidFill>
                  <a:srgbClr val="003366"/>
                </a:solidFill>
                <a:latin typeface="Times New Roman" panose="02020603050405020304" pitchFamily="18" charset="0"/>
                <a:cs typeface="Times New Roman" panose="02020603050405020304" pitchFamily="18" charset="0"/>
              </a:rPr>
              <a:t>Coverage:</a:t>
            </a:r>
          </a:p>
          <a:p>
            <a:pPr marL="0" indent="0">
              <a:spcBef>
                <a:spcPct val="0"/>
              </a:spcBef>
              <a:buClr>
                <a:srgbClr val="FFCC00"/>
              </a:buClr>
              <a:buNone/>
              <a:tabLst>
                <a:tab pos="394606" algn="l"/>
              </a:tabLst>
            </a:pPr>
            <a:endParaRPr lang="en-US" sz="2300" dirty="0">
              <a:solidFill>
                <a:srgbClr val="003366"/>
              </a:solidFill>
              <a:latin typeface="Times New Roman" panose="02020603050405020304" pitchFamily="18" charset="0"/>
              <a:cs typeface="Times New Roman" panose="02020603050405020304" pitchFamily="18" charset="0"/>
            </a:endParaRPr>
          </a:p>
          <a:p>
            <a:pPr lvl="1">
              <a:spcBef>
                <a:spcPct val="0"/>
              </a:spcBef>
              <a:buClr>
                <a:srgbClr val="FFCC00"/>
              </a:buClr>
              <a:buFont typeface="Wingdings" panose="05000000000000000000" pitchFamily="2" charset="2"/>
              <a:buChar char="Ø"/>
              <a:tabLst>
                <a:tab pos="394606" algn="l"/>
              </a:tabLst>
            </a:pPr>
            <a:r>
              <a:rPr lang="en-US" sz="2000" dirty="0">
                <a:latin typeface="Times New Roman" panose="02020603050405020304" pitchFamily="18" charset="0"/>
                <a:cs typeface="Times New Roman" panose="02020603050405020304" pitchFamily="18" charset="0"/>
              </a:rPr>
              <a:t>Up to $250,000 for each owner’s share of all </a:t>
            </a:r>
            <a:r>
              <a:rPr lang="en-US" sz="2000" dirty="0">
                <a:solidFill>
                  <a:srgbClr val="003366"/>
                </a:solidFill>
                <a:latin typeface="Times New Roman" panose="02020603050405020304" pitchFamily="18" charset="0"/>
                <a:cs typeface="Times New Roman" panose="02020603050405020304" pitchFamily="18" charset="0"/>
              </a:rPr>
              <a:t>Category 2 – Joint Account</a:t>
            </a:r>
            <a:r>
              <a:rPr lang="en-US" sz="2000" b="1" dirty="0">
                <a:solidFill>
                  <a:srgbClr val="003366"/>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deposits at the same </a:t>
            </a:r>
            <a:r>
              <a:rPr lang="en-US" sz="2000" dirty="0" smtClean="0">
                <a:latin typeface="Times New Roman" panose="02020603050405020304" pitchFamily="18" charset="0"/>
                <a:cs typeface="Times New Roman" panose="02020603050405020304" pitchFamily="18" charset="0"/>
              </a:rPr>
              <a:t>bank.</a:t>
            </a:r>
            <a:endParaRPr lang="en-US" sz="2000" dirty="0">
              <a:latin typeface="Times New Roman" panose="02020603050405020304" pitchFamily="18" charset="0"/>
              <a:cs typeface="Times New Roman" panose="02020603050405020304" pitchFamily="18" charset="0"/>
            </a:endParaRPr>
          </a:p>
          <a:p>
            <a:pPr lvl="1">
              <a:spcBef>
                <a:spcPct val="0"/>
              </a:spcBef>
              <a:buClr>
                <a:srgbClr val="FFCC00"/>
              </a:buClr>
              <a:buFont typeface="Wingdings" panose="05000000000000000000" pitchFamily="2" charset="2"/>
              <a:buChar char="Ø"/>
              <a:tabLst>
                <a:tab pos="394606" algn="l"/>
              </a:tabLst>
            </a:pPr>
            <a:endParaRPr lang="en-US" sz="2000" dirty="0">
              <a:latin typeface="Times New Roman" panose="02020603050405020304" pitchFamily="18" charset="0"/>
              <a:cs typeface="Times New Roman" panose="02020603050405020304" pitchFamily="18" charset="0"/>
            </a:endParaRPr>
          </a:p>
          <a:p>
            <a:pPr lvl="1">
              <a:spcBef>
                <a:spcPct val="0"/>
              </a:spcBef>
              <a:buClr>
                <a:srgbClr val="FFCC00"/>
              </a:buClr>
              <a:buFont typeface="Wingdings" panose="05000000000000000000" pitchFamily="2" charset="2"/>
              <a:buChar char="Ø"/>
              <a:tabLst>
                <a:tab pos="394606" algn="l"/>
              </a:tabLst>
            </a:pPr>
            <a:r>
              <a:rPr lang="en-US" sz="2000" dirty="0">
                <a:solidFill>
                  <a:srgbClr val="003366"/>
                </a:solidFill>
                <a:latin typeface="Times New Roman" panose="02020603050405020304" pitchFamily="18" charset="0"/>
                <a:cs typeface="Times New Roman" panose="02020603050405020304" pitchFamily="18" charset="0"/>
              </a:rPr>
              <a:t>If a depositor establishes multiple joint accounts, the owner’s shares in all joint accounts are added together and insured up to $250,000.</a:t>
            </a:r>
          </a:p>
          <a:p>
            <a:pPr lvl="1">
              <a:spcBef>
                <a:spcPct val="0"/>
              </a:spcBef>
              <a:buClr>
                <a:srgbClr val="FFCC00"/>
              </a:buClr>
              <a:buFont typeface="Wingdings" panose="05000000000000000000" pitchFamily="2" charset="2"/>
              <a:buChar char="q"/>
              <a:tabLst>
                <a:tab pos="394606" algn="l"/>
              </a:tabLst>
            </a:pPr>
            <a:endParaRPr lang="en-US" sz="2000" i="1" dirty="0">
              <a:solidFill>
                <a:prstClr val="black"/>
              </a:solidFill>
              <a:latin typeface="Times New Roman" panose="02020603050405020304" pitchFamily="18" charset="0"/>
              <a:cs typeface="Times New Roman" panose="02020603050405020304" pitchFamily="18" charset="0"/>
            </a:endParaRPr>
          </a:p>
          <a:p>
            <a:pPr marL="0" indent="0">
              <a:spcBef>
                <a:spcPct val="0"/>
              </a:spcBef>
              <a:buClr>
                <a:srgbClr val="FFCC00"/>
              </a:buClr>
              <a:buNone/>
              <a:tabLst>
                <a:tab pos="394606" algn="l"/>
              </a:tabLst>
            </a:pPr>
            <a:r>
              <a:rPr lang="en-US" sz="2000" dirty="0">
                <a:solidFill>
                  <a:srgbClr val="FF0000"/>
                </a:solidFill>
                <a:latin typeface="Times New Roman" panose="02020603050405020304" pitchFamily="18" charset="0"/>
                <a:cs typeface="Times New Roman" panose="02020603050405020304" pitchFamily="18" charset="0"/>
              </a:rPr>
              <a:t>Remember! </a:t>
            </a:r>
          </a:p>
          <a:p>
            <a:pPr>
              <a:spcBef>
                <a:spcPct val="0"/>
              </a:spcBef>
              <a:buClr>
                <a:srgbClr val="FFCC00"/>
              </a:buClr>
              <a:buFont typeface="Wingdings" panose="05000000000000000000" pitchFamily="2" charset="2"/>
              <a:buChar char="q"/>
              <a:tabLst>
                <a:tab pos="394606" algn="l"/>
              </a:tabLst>
            </a:pPr>
            <a:r>
              <a:rPr lang="en-US" sz="2000" b="0" dirty="0">
                <a:solidFill>
                  <a:srgbClr val="003366"/>
                </a:solidFill>
                <a:latin typeface="Times New Roman" panose="02020603050405020304" pitchFamily="18" charset="0"/>
                <a:cs typeface="Times New Roman" panose="02020603050405020304" pitchFamily="18" charset="0"/>
              </a:rPr>
              <a:t>Adding a name to a joint account for convenience purposes may limit equal withdrawal rights and result in the account being insured as a </a:t>
            </a:r>
            <a:r>
              <a:rPr lang="en-US" sz="2000" b="0" dirty="0" smtClean="0">
                <a:solidFill>
                  <a:srgbClr val="003366"/>
                </a:solidFill>
                <a:latin typeface="Times New Roman" panose="02020603050405020304" pitchFamily="18" charset="0"/>
                <a:cs typeface="Times New Roman" panose="02020603050405020304" pitchFamily="18" charset="0"/>
              </a:rPr>
              <a:t>                       Category 1</a:t>
            </a:r>
            <a:r>
              <a:rPr lang="en-US" sz="2000" dirty="0">
                <a:solidFill>
                  <a:srgbClr val="003366"/>
                </a:solidFill>
                <a:latin typeface="Times New Roman" panose="02020603050405020304" pitchFamily="18" charset="0"/>
                <a:cs typeface="Times New Roman" panose="02020603050405020304" pitchFamily="18" charset="0"/>
              </a:rPr>
              <a:t> –</a:t>
            </a:r>
            <a:r>
              <a:rPr lang="en-US" sz="2000" b="0" dirty="0" smtClean="0">
                <a:solidFill>
                  <a:srgbClr val="003366"/>
                </a:solidFill>
                <a:latin typeface="Times New Roman" panose="02020603050405020304" pitchFamily="18" charset="0"/>
                <a:cs typeface="Times New Roman" panose="02020603050405020304" pitchFamily="18" charset="0"/>
              </a:rPr>
              <a:t> </a:t>
            </a:r>
            <a:r>
              <a:rPr lang="en-US" sz="2000" b="0" dirty="0">
                <a:solidFill>
                  <a:srgbClr val="003366"/>
                </a:solidFill>
                <a:latin typeface="Times New Roman" panose="02020603050405020304" pitchFamily="18" charset="0"/>
                <a:cs typeface="Times New Roman" panose="02020603050405020304" pitchFamily="18" charset="0"/>
              </a:rPr>
              <a:t>Single Account</a:t>
            </a:r>
            <a:r>
              <a:rPr lang="en-US" sz="2000" b="0" dirty="0" smtClean="0">
                <a:solidFill>
                  <a:prstClr val="black"/>
                </a:solidFill>
                <a:latin typeface="Times New Roman" panose="02020603050405020304" pitchFamily="18" charset="0"/>
                <a:cs typeface="Times New Roman" panose="02020603050405020304" pitchFamily="18" charset="0"/>
              </a:rPr>
              <a:t>.</a:t>
            </a:r>
          </a:p>
          <a:p>
            <a:pPr>
              <a:spcBef>
                <a:spcPct val="0"/>
              </a:spcBef>
              <a:buClr>
                <a:srgbClr val="FFCC00"/>
              </a:buClr>
              <a:buFont typeface="Wingdings" panose="05000000000000000000" pitchFamily="2" charset="2"/>
              <a:buChar char="q"/>
              <a:tabLst>
                <a:tab pos="394606" algn="l"/>
              </a:tabLst>
            </a:pPr>
            <a:endParaRPr lang="en-US" sz="2000" b="0" dirty="0">
              <a:solidFill>
                <a:prstClr val="black"/>
              </a:solidFill>
              <a:latin typeface="Times New Roman" panose="02020603050405020304" pitchFamily="18" charset="0"/>
              <a:cs typeface="Times New Roman" panose="02020603050405020304" pitchFamily="18" charset="0"/>
            </a:endParaRPr>
          </a:p>
          <a:p>
            <a:pPr>
              <a:spcBef>
                <a:spcPct val="0"/>
              </a:spcBef>
              <a:buClr>
                <a:srgbClr val="FFCC00"/>
              </a:buClr>
              <a:buFont typeface="Wingdings" panose="05000000000000000000" pitchFamily="2" charset="2"/>
              <a:buChar char="q"/>
              <a:tabLst>
                <a:tab pos="394606" algn="l"/>
              </a:tabLst>
            </a:pPr>
            <a:r>
              <a:rPr lang="en-US" sz="2000" b="0" dirty="0">
                <a:solidFill>
                  <a:srgbClr val="003366"/>
                </a:solidFill>
                <a:latin typeface="Times New Roman" panose="02020603050405020304" pitchFamily="18" charset="0"/>
                <a:cs typeface="Times New Roman" panose="02020603050405020304" pitchFamily="18" charset="0"/>
              </a:rPr>
              <a:t>If two or more depositors designate an account as </a:t>
            </a:r>
            <a:r>
              <a:rPr lang="en-US" sz="2000" b="0" i="1" dirty="0">
                <a:solidFill>
                  <a:srgbClr val="003366"/>
                </a:solidFill>
                <a:latin typeface="Times New Roman" panose="02020603050405020304" pitchFamily="18" charset="0"/>
                <a:cs typeface="Times New Roman" panose="02020603050405020304" pitchFamily="18" charset="0"/>
              </a:rPr>
              <a:t>“payable on death” and name beneficiaries, </a:t>
            </a:r>
            <a:r>
              <a:rPr lang="en-US" sz="2000" b="0" dirty="0">
                <a:solidFill>
                  <a:srgbClr val="003366"/>
                </a:solidFill>
                <a:latin typeface="Times New Roman" panose="02020603050405020304" pitchFamily="18" charset="0"/>
                <a:cs typeface="Times New Roman" panose="02020603050405020304" pitchFamily="18" charset="0"/>
              </a:rPr>
              <a:t>the deposit will be analyzed as a </a:t>
            </a:r>
            <a:r>
              <a:rPr lang="en-US" sz="2000" b="0" dirty="0" smtClean="0">
                <a:solidFill>
                  <a:srgbClr val="003366"/>
                </a:solidFill>
                <a:latin typeface="Times New Roman" panose="02020603050405020304" pitchFamily="18" charset="0"/>
                <a:cs typeface="Times New Roman" panose="02020603050405020304" pitchFamily="18" charset="0"/>
              </a:rPr>
              <a:t>Category </a:t>
            </a:r>
            <a:r>
              <a:rPr lang="en-US" sz="2000" b="0" dirty="0">
                <a:solidFill>
                  <a:srgbClr val="003366"/>
                </a:solidFill>
                <a:latin typeface="Times New Roman" panose="02020603050405020304" pitchFamily="18" charset="0"/>
                <a:cs typeface="Times New Roman" panose="02020603050405020304" pitchFamily="18" charset="0"/>
              </a:rPr>
              <a:t>3 – Revocable Trust</a:t>
            </a:r>
            <a:r>
              <a:rPr lang="en-US" sz="2000" b="0" dirty="0">
                <a:solidFill>
                  <a:prstClr val="black"/>
                </a:solidFill>
                <a:latin typeface="Times New Roman" panose="02020603050405020304" pitchFamily="18" charset="0"/>
                <a:cs typeface="Times New Roman" panose="02020603050405020304" pitchFamily="18" charset="0"/>
              </a:rPr>
              <a:t> </a:t>
            </a:r>
            <a:r>
              <a:rPr lang="en-US" sz="2000" b="0" dirty="0">
                <a:solidFill>
                  <a:srgbClr val="003366"/>
                </a:solidFill>
                <a:latin typeface="Times New Roman" panose="02020603050405020304" pitchFamily="18" charset="0"/>
                <a:cs typeface="Times New Roman" panose="02020603050405020304" pitchFamily="18" charset="0"/>
              </a:rPr>
              <a:t>Account</a:t>
            </a:r>
            <a:r>
              <a:rPr lang="en-US" sz="2000" b="0" dirty="0">
                <a:solidFill>
                  <a:prstClr val="black"/>
                </a:solidFill>
                <a:latin typeface="Times New Roman" panose="02020603050405020304" pitchFamily="18" charset="0"/>
                <a:cs typeface="Times New Roman" panose="02020603050405020304" pitchFamily="18" charset="0"/>
              </a:rPr>
              <a:t>.</a:t>
            </a:r>
          </a:p>
          <a:p>
            <a:pPr>
              <a:spcBef>
                <a:spcPct val="0"/>
              </a:spcBef>
              <a:buClr>
                <a:srgbClr val="DD8047"/>
              </a:buClr>
              <a:buFont typeface="Wingdings" panose="05000000000000000000" pitchFamily="2" charset="2"/>
              <a:buChar char="q"/>
              <a:tabLst>
                <a:tab pos="394606" algn="l"/>
              </a:tabLst>
            </a:pPr>
            <a:endParaRPr lang="en-US" sz="2000" dirty="0">
              <a:solidFill>
                <a:prstClr val="black"/>
              </a:solidFill>
              <a:latin typeface="Times New Roman" panose="02020603050405020304" pitchFamily="18" charset="0"/>
              <a:cs typeface="Times New Roman" panose="02020603050405020304" pitchFamily="18" charset="0"/>
            </a:endParaRPr>
          </a:p>
          <a:p>
            <a:pPr>
              <a:spcBef>
                <a:spcPct val="0"/>
              </a:spcBef>
              <a:buClr>
                <a:srgbClr val="DD8047"/>
              </a:buClr>
              <a:buFont typeface="Wingdings" panose="05000000000000000000" pitchFamily="2" charset="2"/>
              <a:buChar char="q"/>
              <a:tabLst>
                <a:tab pos="394606"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37</a:t>
            </a:fld>
            <a:endParaRPr lang="en-US" b="1" dirty="0">
              <a:solidFill>
                <a:srgbClr val="002060"/>
              </a:solidFill>
            </a:endParaRPr>
          </a:p>
        </p:txBody>
      </p:sp>
    </p:spTree>
    <p:extLst>
      <p:ext uri="{BB962C8B-B14F-4D97-AF65-F5344CB8AC3E}">
        <p14:creationId xmlns:p14="http://schemas.microsoft.com/office/powerpoint/2010/main" val="284616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2 – Joint Accounts</a:t>
            </a:r>
          </a:p>
        </p:txBody>
      </p:sp>
      <p:sp>
        <p:nvSpPr>
          <p:cNvPr id="3" name="Slide Number Placeholder 2"/>
          <p:cNvSpPr>
            <a:spLocks noGrp="1"/>
          </p:cNvSpPr>
          <p:nvPr>
            <p:ph type="sldNum" sz="quarter" idx="4294967295"/>
            <p:custDataLst>
              <p:tags r:id="rId2"/>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38</a:t>
            </a:fld>
            <a:endParaRPr lang="en-US" b="1" dirty="0">
              <a:solidFill>
                <a:srgbClr val="002060"/>
              </a:solidFill>
            </a:endParaRPr>
          </a:p>
        </p:txBody>
      </p:sp>
      <p:sp>
        <p:nvSpPr>
          <p:cNvPr id="7" name="TextBox 6"/>
          <p:cNvSpPr txBox="1"/>
          <p:nvPr>
            <p:custDataLst>
              <p:tags r:id="rId3"/>
            </p:custDataLst>
          </p:nvPr>
        </p:nvSpPr>
        <p:spPr>
          <a:xfrm>
            <a:off x="245078" y="1371603"/>
            <a:ext cx="8738902" cy="445749"/>
          </a:xfrm>
          <a:prstGeom prst="rect">
            <a:avLst/>
          </a:prstGeom>
          <a:noFill/>
        </p:spPr>
        <p:txBody>
          <a:bodyPr wrap="none" lIns="90918" tIns="45459" rIns="90918" bIns="45459" rtlCol="0">
            <a:spAutoFit/>
          </a:bodyPr>
          <a:lstStyle/>
          <a:p>
            <a:pPr lvl="0" algn="ctr"/>
            <a:r>
              <a:rPr lang="en-US" sz="2300" b="1" dirty="0">
                <a:solidFill>
                  <a:srgbClr val="003366"/>
                </a:solidFill>
                <a:cs typeface="Times New Roman" panose="02020603050405020304" pitchFamily="18" charset="0"/>
              </a:rPr>
              <a:t>Deposit insurance coverage for </a:t>
            </a:r>
            <a:r>
              <a:rPr lang="en-US" sz="2300" b="1" dirty="0" smtClean="0">
                <a:solidFill>
                  <a:srgbClr val="003366"/>
                </a:solidFill>
                <a:cs typeface="Times New Roman" panose="02020603050405020304" pitchFamily="18" charset="0"/>
              </a:rPr>
              <a:t>joint accounts </a:t>
            </a:r>
            <a:r>
              <a:rPr lang="en-US" sz="2300" b="1" dirty="0">
                <a:solidFill>
                  <a:srgbClr val="003366"/>
                </a:solidFill>
                <a:cs typeface="Times New Roman" panose="02020603050405020304" pitchFamily="18" charset="0"/>
              </a:rPr>
              <a:t>is </a:t>
            </a:r>
            <a:r>
              <a:rPr lang="en-US" sz="2300" b="1" dirty="0" smtClean="0">
                <a:solidFill>
                  <a:srgbClr val="003366"/>
                </a:solidFill>
                <a:cs typeface="Times New Roman" panose="02020603050405020304" pitchFamily="18" charset="0"/>
              </a:rPr>
              <a:t>NOT </a:t>
            </a:r>
            <a:r>
              <a:rPr lang="en-US" sz="2300" b="1" dirty="0">
                <a:solidFill>
                  <a:srgbClr val="003366"/>
                </a:solidFill>
                <a:cs typeface="Times New Roman" panose="02020603050405020304" pitchFamily="18" charset="0"/>
              </a:rPr>
              <a:t>increased by:</a:t>
            </a:r>
            <a:endParaRPr lang="en-US" sz="2800" b="1" dirty="0">
              <a:solidFill>
                <a:srgbClr val="003366"/>
              </a:solidFill>
              <a:cs typeface="Times New Roman" panose="02020603050405020304" pitchFamily="18" charset="0"/>
            </a:endParaRPr>
          </a:p>
        </p:txBody>
      </p:sp>
      <p:grpSp>
        <p:nvGrpSpPr>
          <p:cNvPr id="9" name="Group 8" descr="table"/>
          <p:cNvGrpSpPr/>
          <p:nvPr/>
        </p:nvGrpSpPr>
        <p:grpSpPr>
          <a:xfrm>
            <a:off x="2853157" y="1981200"/>
            <a:ext cx="4169524" cy="2345750"/>
            <a:chOff x="2182898" y="113377"/>
            <a:chExt cx="4169524" cy="2345750"/>
          </a:xfrm>
        </p:grpSpPr>
        <p:sp>
          <p:nvSpPr>
            <p:cNvPr id="10" name="Oval 9"/>
            <p:cNvSpPr/>
            <p:nvPr/>
          </p:nvSpPr>
          <p:spPr>
            <a:xfrm>
              <a:off x="2182898" y="113377"/>
              <a:ext cx="4169524" cy="2345750"/>
            </a:xfrm>
            <a:prstGeom prst="ellipse">
              <a:avLst/>
            </a:prstGeom>
            <a:solidFill>
              <a:srgbClr val="002060"/>
            </a:solidFill>
          </p:spPr>
          <p:style>
            <a:lnRef idx="0">
              <a:schemeClr val="lt1">
                <a:hueOff val="0"/>
                <a:satOff val="0"/>
                <a:lumOff val="0"/>
                <a:alphaOff val="0"/>
              </a:schemeClr>
            </a:lnRef>
            <a:fillRef idx="3">
              <a:scrgbClr r="0" g="0" b="0"/>
            </a:fillRef>
            <a:effectRef idx="3">
              <a:schemeClr val="accent2">
                <a:alpha val="50000"/>
                <a:hueOff val="0"/>
                <a:satOff val="0"/>
                <a:lumOff val="0"/>
                <a:alphaOff val="0"/>
              </a:schemeClr>
            </a:effectRef>
            <a:fontRef idx="minor">
              <a:schemeClr val="tx1"/>
            </a:fontRef>
          </p:style>
        </p:sp>
        <p:sp>
          <p:nvSpPr>
            <p:cNvPr id="11" name="Oval 4"/>
            <p:cNvSpPr/>
            <p:nvPr/>
          </p:nvSpPr>
          <p:spPr>
            <a:xfrm>
              <a:off x="2738835" y="523884"/>
              <a:ext cx="3057651" cy="10555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Rearranging the names listed on multiple joint accounts</a:t>
              </a:r>
              <a:endParaRPr lang="en-US" sz="20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2" name="Group 11" descr="content"/>
          <p:cNvGrpSpPr/>
          <p:nvPr/>
        </p:nvGrpSpPr>
        <p:grpSpPr>
          <a:xfrm>
            <a:off x="975519" y="3293050"/>
            <a:ext cx="4169524" cy="2345750"/>
            <a:chOff x="2182898" y="113377"/>
            <a:chExt cx="4169524" cy="2345750"/>
          </a:xfrm>
        </p:grpSpPr>
        <p:sp>
          <p:nvSpPr>
            <p:cNvPr id="13" name="Oval 12"/>
            <p:cNvSpPr/>
            <p:nvPr/>
          </p:nvSpPr>
          <p:spPr>
            <a:xfrm>
              <a:off x="2182898" y="113377"/>
              <a:ext cx="4169524" cy="2345750"/>
            </a:xfrm>
            <a:prstGeom prst="ellipse">
              <a:avLst/>
            </a:prstGeom>
            <a:solidFill>
              <a:schemeClr val="bg1">
                <a:lumMod val="50000"/>
              </a:schemeClr>
            </a:solidFill>
          </p:spPr>
          <p:style>
            <a:lnRef idx="0">
              <a:schemeClr val="lt1">
                <a:hueOff val="0"/>
                <a:satOff val="0"/>
                <a:lumOff val="0"/>
                <a:alphaOff val="0"/>
              </a:schemeClr>
            </a:lnRef>
            <a:fillRef idx="3">
              <a:scrgbClr r="0" g="0" b="0"/>
            </a:fillRef>
            <a:effectRef idx="3">
              <a:schemeClr val="accent2">
                <a:alpha val="50000"/>
                <a:hueOff val="0"/>
                <a:satOff val="0"/>
                <a:lumOff val="0"/>
                <a:alphaOff val="0"/>
              </a:schemeClr>
            </a:effectRef>
            <a:fontRef idx="minor">
              <a:schemeClr val="tx1"/>
            </a:fontRef>
          </p:style>
        </p:sp>
        <p:sp>
          <p:nvSpPr>
            <p:cNvPr id="14" name="Oval 4"/>
            <p:cNvSpPr/>
            <p:nvPr/>
          </p:nvSpPr>
          <p:spPr>
            <a:xfrm>
              <a:off x="2716298" y="717740"/>
              <a:ext cx="3057651" cy="10555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Aft>
                  <a:spcPct val="35000"/>
                </a:spcAft>
              </a:pPr>
              <a:r>
                <a:rPr lang="en-US" sz="2000" b="1" dirty="0">
                  <a:solidFill>
                    <a:srgbClr val="002060"/>
                  </a:solidFill>
                  <a:latin typeface="Times New Roman" panose="02020603050405020304" pitchFamily="18" charset="0"/>
                  <a:cs typeface="Times New Roman" panose="02020603050405020304" pitchFamily="18" charset="0"/>
                </a:rPr>
                <a:t>Substituting “and” for “or” in account titles for multiple joint accounts</a:t>
              </a:r>
            </a:p>
          </p:txBody>
        </p:sp>
      </p:grpSp>
      <p:grpSp>
        <p:nvGrpSpPr>
          <p:cNvPr id="15" name="Group 14" descr="content"/>
          <p:cNvGrpSpPr/>
          <p:nvPr/>
        </p:nvGrpSpPr>
        <p:grpSpPr>
          <a:xfrm>
            <a:off x="4654595" y="3369250"/>
            <a:ext cx="4169524" cy="2345750"/>
            <a:chOff x="2182898" y="113377"/>
            <a:chExt cx="4169524" cy="2345750"/>
          </a:xfrm>
          <a:solidFill>
            <a:schemeClr val="accent3">
              <a:lumMod val="85000"/>
            </a:schemeClr>
          </a:solidFill>
        </p:grpSpPr>
        <p:sp>
          <p:nvSpPr>
            <p:cNvPr id="16" name="Oval 15"/>
            <p:cNvSpPr/>
            <p:nvPr/>
          </p:nvSpPr>
          <p:spPr>
            <a:xfrm>
              <a:off x="2182898" y="113377"/>
              <a:ext cx="4169524" cy="2345750"/>
            </a:xfrm>
            <a:prstGeom prst="ellipse">
              <a:avLst/>
            </a:prstGeom>
            <a:grpFill/>
          </p:spPr>
          <p:style>
            <a:lnRef idx="0">
              <a:schemeClr val="lt1">
                <a:hueOff val="0"/>
                <a:satOff val="0"/>
                <a:lumOff val="0"/>
                <a:alphaOff val="0"/>
              </a:schemeClr>
            </a:lnRef>
            <a:fillRef idx="3">
              <a:scrgbClr r="0" g="0" b="0"/>
            </a:fillRef>
            <a:effectRef idx="3">
              <a:schemeClr val="accent2">
                <a:alpha val="50000"/>
                <a:hueOff val="0"/>
                <a:satOff val="0"/>
                <a:lumOff val="0"/>
                <a:alphaOff val="0"/>
              </a:schemeClr>
            </a:effectRef>
            <a:fontRef idx="minor">
              <a:schemeClr val="tx1"/>
            </a:fontRef>
          </p:style>
        </p:sp>
        <p:sp>
          <p:nvSpPr>
            <p:cNvPr id="17" name="Oval 4"/>
            <p:cNvSpPr/>
            <p:nvPr/>
          </p:nvSpPr>
          <p:spPr>
            <a:xfrm>
              <a:off x="2837571" y="641540"/>
              <a:ext cx="3057651" cy="1055587"/>
            </a:xfrm>
            <a:prstGeom prst="rect">
              <a:avLst/>
            </a:prstGeom>
            <a:solidFill>
              <a:schemeClr val="bg2">
                <a:lumMod val="20000"/>
                <a:lumOff val="80000"/>
              </a:schemeClr>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Aft>
                  <a:spcPct val="35000"/>
                </a:spcAft>
              </a:pPr>
              <a:r>
                <a:rPr lang="en-US" sz="2000" b="1" dirty="0">
                  <a:solidFill>
                    <a:srgbClr val="002060"/>
                  </a:solidFill>
                  <a:latin typeface="Times New Roman" panose="02020603050405020304" pitchFamily="18" charset="0"/>
                  <a:cs typeface="Times New Roman" panose="02020603050405020304" pitchFamily="18" charset="0"/>
                </a:rPr>
                <a:t>Using different Social Security numbers on multiple joint accounts</a:t>
              </a:r>
            </a:p>
          </p:txBody>
        </p:sp>
      </p:grpSp>
    </p:spTree>
    <p:extLst>
      <p:ext uri="{BB962C8B-B14F-4D97-AF65-F5344CB8AC3E}">
        <p14:creationId xmlns:p14="http://schemas.microsoft.com/office/powerpoint/2010/main" val="409759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8" name="Rectangle 41"/>
          <p:cNvSpPr>
            <a:spLocks noGrp="1" noChangeArrowheads="1"/>
          </p:cNvSpPr>
          <p:nvPr>
            <p:ph type="title"/>
            <p:custDataLst>
              <p:tags r:id="rId1"/>
            </p:custDataLst>
          </p:nvPr>
        </p:nvSpPr>
        <p:spPr>
          <a:xfrm>
            <a:off x="442119" y="330200"/>
            <a:ext cx="9464344" cy="355600"/>
          </a:xfrm>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Category 2 – Multiple Joint </a:t>
            </a:r>
            <a:r>
              <a:rPr lang="en-US" sz="3500" b="1" dirty="0" smtClean="0">
                <a:solidFill>
                  <a:srgbClr val="FFCC00"/>
                </a:solidFill>
                <a:latin typeface="Times New Roman" panose="02020603050405020304" pitchFamily="18" charset="0"/>
                <a:cs typeface="Times New Roman" panose="02020603050405020304" pitchFamily="18" charset="0"/>
              </a:rPr>
              <a:t>Accounts Example</a:t>
            </a:r>
            <a:endParaRPr lang="en-US" sz="3500" b="1" dirty="0">
              <a:solidFill>
                <a:srgbClr val="FFCC00"/>
              </a:solidFill>
              <a:latin typeface="Times New Roman" panose="02020603050405020304" pitchFamily="18" charset="0"/>
              <a:cs typeface="Times New Roman" panose="02020603050405020304" pitchFamily="18" charset="0"/>
            </a:endParaRPr>
          </a:p>
        </p:txBody>
      </p:sp>
      <p:sp>
        <p:nvSpPr>
          <p:cNvPr id="8" name="Rectangle 14"/>
          <p:cNvSpPr>
            <a:spLocks noGrp="1" noChangeArrowheads="1"/>
          </p:cNvSpPr>
          <p:nvPr>
            <p:ph type="sldNum" sz="quarter" idx="10"/>
            <p:custDataLst>
              <p:tags r:id="rId2"/>
            </p:custDataLst>
          </p:nvPr>
        </p:nvSpPr>
        <p:spPr>
          <a:xfrm>
            <a:off x="97265" y="6019803"/>
            <a:ext cx="576089" cy="228177"/>
          </a:xfrm>
          <a:ln/>
        </p:spPr>
        <p:txBody>
          <a:bodyPr>
            <a:noAutofit/>
          </a:bodyPr>
          <a:lstStyle/>
          <a:p>
            <a:pPr>
              <a:defRPr/>
            </a:pPr>
            <a:fld id="{7FC947A6-3173-4A7B-B3F5-5E512964217A}" type="slidenum">
              <a:rPr lang="en-US" b="1">
                <a:solidFill>
                  <a:srgbClr val="002060"/>
                </a:solidFill>
              </a:rPr>
              <a:pPr>
                <a:defRPr/>
              </a:pPr>
              <a:t>39</a:t>
            </a:fld>
            <a:endParaRPr lang="en-US" b="1" dirty="0">
              <a:solidFill>
                <a:srgbClr val="002060"/>
              </a:solidFill>
            </a:endParaRPr>
          </a:p>
        </p:txBody>
      </p:sp>
      <p:graphicFrame>
        <p:nvGraphicFramePr>
          <p:cNvPr id="27695" name="Group 47" descr="table"/>
          <p:cNvGraphicFramePr>
            <a:graphicFrameLocks noGrp="1"/>
          </p:cNvGraphicFramePr>
          <p:nvPr>
            <p:custDataLst>
              <p:tags r:id="rId3"/>
            </p:custDataLst>
            <p:extLst>
              <p:ext uri="{D42A27DB-BD31-4B8C-83A1-F6EECF244321}">
                <p14:modId xmlns:p14="http://schemas.microsoft.com/office/powerpoint/2010/main" val="3330823606"/>
              </p:ext>
            </p:extLst>
          </p:nvPr>
        </p:nvGraphicFramePr>
        <p:xfrm>
          <a:off x="859444" y="1600200"/>
          <a:ext cx="7736075" cy="666167"/>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1471088"/>
                <a:gridCol w="4313823"/>
                <a:gridCol w="1951164"/>
              </a:tblGrid>
              <a:tr h="6661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Account</a:t>
                      </a:r>
                      <a:endParaRPr kumimoji="0" lang="en-US" sz="23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Account Title</a:t>
                      </a:r>
                      <a:endParaRPr kumimoji="0" lang="en-US" sz="23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Balance</a:t>
                      </a:r>
                      <a:endParaRPr kumimoji="0" lang="en-US" sz="23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bl>
          </a:graphicData>
        </a:graphic>
      </p:graphicFrame>
      <p:sp>
        <p:nvSpPr>
          <p:cNvPr id="27696" name="Text Box 48"/>
          <p:cNvSpPr txBox="1">
            <a:spLocks noChangeArrowheads="1"/>
          </p:cNvSpPr>
          <p:nvPr>
            <p:custDataLst>
              <p:tags r:id="rId4"/>
            </p:custDataLst>
          </p:nvPr>
        </p:nvSpPr>
        <p:spPr bwMode="auto">
          <a:xfrm>
            <a:off x="2270919" y="4836176"/>
            <a:ext cx="5575985" cy="52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918" tIns="45459" rIns="90918" bIns="45459">
            <a:spAutoFit/>
            <a:scene3d>
              <a:camera prst="orthographicFront"/>
              <a:lightRig rig="glow" dir="tl">
                <a:rot lat="0" lon="0" rev="5400000"/>
              </a:lightRig>
            </a:scene3d>
            <a:sp3d contourW="12700">
              <a:contourClr>
                <a:schemeClr val="accent6">
                  <a:shade val="73000"/>
                </a:schemeClr>
              </a:contourClr>
            </a:sp3d>
          </a:bodyPr>
          <a:lstStyle/>
          <a:p>
            <a:r>
              <a:rPr lang="en-US" sz="2800" b="1" dirty="0" smtClean="0">
                <a:ln w="11430"/>
                <a:solidFill>
                  <a:srgbClr val="003366"/>
                </a:solidFill>
              </a:rPr>
              <a:t>Are all of the owners fully insured?</a:t>
            </a:r>
            <a:endParaRPr lang="en-US" sz="2800" b="1" dirty="0">
              <a:ln w="11430"/>
              <a:solidFill>
                <a:srgbClr val="003366"/>
              </a:solidFill>
            </a:endParaRPr>
          </a:p>
        </p:txBody>
      </p:sp>
      <p:graphicFrame>
        <p:nvGraphicFramePr>
          <p:cNvPr id="2" name="Table 1" descr="table"/>
          <p:cNvGraphicFramePr>
            <a:graphicFrameLocks noGrp="1"/>
          </p:cNvGraphicFramePr>
          <p:nvPr>
            <p:custDataLst>
              <p:tags r:id="rId5"/>
            </p:custDataLst>
            <p:extLst>
              <p:ext uri="{D42A27DB-BD31-4B8C-83A1-F6EECF244321}">
                <p14:modId xmlns:p14="http://schemas.microsoft.com/office/powerpoint/2010/main" val="2925826557"/>
              </p:ext>
            </p:extLst>
          </p:nvPr>
        </p:nvGraphicFramePr>
        <p:xfrm>
          <a:off x="859444" y="3090822"/>
          <a:ext cx="7736075" cy="719178"/>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1471088"/>
                <a:gridCol w="4313823"/>
                <a:gridCol w="1951164"/>
              </a:tblGrid>
              <a:tr h="7191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Account 2</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Jane Smith and Harry Jones</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tcPr>
                </a:tc>
              </a:tr>
            </a:tbl>
          </a:graphicData>
        </a:graphic>
      </p:graphicFrame>
      <p:graphicFrame>
        <p:nvGraphicFramePr>
          <p:cNvPr id="3" name="Table 2" descr="table"/>
          <p:cNvGraphicFramePr>
            <a:graphicFrameLocks noGrp="1"/>
          </p:cNvGraphicFramePr>
          <p:nvPr>
            <p:custDataLst>
              <p:tags r:id="rId6"/>
            </p:custDataLst>
            <p:extLst>
              <p:ext uri="{D42A27DB-BD31-4B8C-83A1-F6EECF244321}">
                <p14:modId xmlns:p14="http://schemas.microsoft.com/office/powerpoint/2010/main" val="3400095866"/>
              </p:ext>
            </p:extLst>
          </p:nvPr>
        </p:nvGraphicFramePr>
        <p:xfrm>
          <a:off x="859444" y="3910427"/>
          <a:ext cx="7736075" cy="661573"/>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1471088"/>
                <a:gridCol w="4313823"/>
                <a:gridCol w="1951164"/>
              </a:tblGrid>
              <a:tr h="661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Total </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$600,000 </a:t>
                      </a:r>
                      <a:endParaRPr kumimoji="0" lang="en-US" sz="23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170688"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9" name="Table 8" descr="table"/>
          <p:cNvGraphicFramePr>
            <a:graphicFrameLocks noGrp="1"/>
          </p:cNvGraphicFramePr>
          <p:nvPr>
            <p:custDataLst>
              <p:tags r:id="rId7"/>
            </p:custDataLst>
            <p:extLst>
              <p:ext uri="{D42A27DB-BD31-4B8C-83A1-F6EECF244321}">
                <p14:modId xmlns:p14="http://schemas.microsoft.com/office/powerpoint/2010/main" val="2452525348"/>
              </p:ext>
            </p:extLst>
          </p:nvPr>
        </p:nvGraphicFramePr>
        <p:xfrm>
          <a:off x="859444" y="2342567"/>
          <a:ext cx="7736075" cy="719178"/>
        </p:xfrm>
        <a:graphic>
          <a:graphicData uri="http://schemas.openxmlformats.org/drawingml/2006/table">
            <a:tbl>
              <a:tblPr firstRow="1">
                <a:effectLst>
                  <a:outerShdw blurRad="50800" dist="38100" dir="2700000" algn="tl" rotWithShape="0">
                    <a:prstClr val="black">
                      <a:alpha val="40000"/>
                    </a:prstClr>
                  </a:outerShdw>
                </a:effectLst>
                <a:tableStyleId>{BC89EF96-8CEA-46FF-86C4-4CE0E7609802}</a:tableStyleId>
              </a:tblPr>
              <a:tblGrid>
                <a:gridCol w="1471088"/>
                <a:gridCol w="4313823"/>
                <a:gridCol w="1951164"/>
              </a:tblGrid>
              <a:tr h="7191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Account 1</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Jane Smith and Andrew Smith</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$400,000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2" name="Picture 2" descr="people talking on the ph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9" y="2362200"/>
            <a:ext cx="9601200" cy="278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Grp="1" noChangeArrowheads="1"/>
          </p:cNvSpPr>
          <p:nvPr>
            <p:ph type="title"/>
            <p:custDataLst>
              <p:tags r:id="rId1"/>
            </p:custDataLst>
          </p:nvPr>
        </p:nvSpPr>
        <p:spPr>
          <a:xfrm>
            <a:off x="1" y="0"/>
            <a:ext cx="9875838" cy="1143000"/>
          </a:xfrm>
          <a:noFill/>
        </p:spPr>
        <p:txBody>
          <a:bodyPr>
            <a:noAutofit/>
          </a:bodyPr>
          <a:lstStyle/>
          <a:p>
            <a:pPr algn="ctr" eaLnBrk="1" hangingPunct="1"/>
            <a:r>
              <a:rPr lang="en-US" sz="2700" b="1" dirty="0" smtClean="0">
                <a:solidFill>
                  <a:srgbClr val="FFCC00"/>
                </a:solidFill>
                <a:latin typeface="Times New Roman" panose="02020603050405020304" pitchFamily="18" charset="0"/>
                <a:cs typeface="Times New Roman" panose="02020603050405020304" pitchFamily="18" charset="0"/>
              </a:rPr>
              <a:t>The Financial Institution Employee’s Guide to Deposit Insurance</a:t>
            </a:r>
            <a:endParaRPr lang="en-US" sz="2700" b="1" dirty="0">
              <a:solidFill>
                <a:srgbClr val="FFCC00"/>
              </a:solidFill>
              <a:latin typeface="Times New Roman" panose="02020603050405020304" pitchFamily="18" charset="0"/>
              <a:cs typeface="Times New Roman" panose="02020603050405020304" pitchFamily="18" charset="0"/>
            </a:endParaRPr>
          </a:p>
        </p:txBody>
      </p:sp>
      <p:sp>
        <p:nvSpPr>
          <p:cNvPr id="4" name="Slide Number Placeholder 2"/>
          <p:cNvSpPr txBox="1">
            <a:spLocks/>
          </p:cNvSpPr>
          <p:nvPr>
            <p:custDataLst>
              <p:tags r:id="rId2"/>
            </p:custDataLst>
          </p:nvPr>
        </p:nvSpPr>
        <p:spPr>
          <a:xfrm>
            <a:off x="54469" y="6020224"/>
            <a:ext cx="5874050" cy="304376"/>
          </a:xfrm>
          <a:prstGeom prst="rect">
            <a:avLst/>
          </a:prstGeom>
        </p:spPr>
        <p:txBody>
          <a:bodyPr>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3366"/>
                </a:solidFill>
                <a:cs typeface="Times New Roman" panose="02020603050405020304" pitchFamily="18" charset="0"/>
              </a:rPr>
              <a:pPr>
                <a:defRPr/>
              </a:pPr>
              <a:t>4</a:t>
            </a:fld>
            <a:r>
              <a:rPr lang="en-US" b="1" dirty="0" smtClean="0">
                <a:solidFill>
                  <a:srgbClr val="003366"/>
                </a:solidFill>
                <a:cs typeface="Times New Roman" panose="02020603050405020304" pitchFamily="18" charset="0"/>
              </a:rPr>
              <a:t>                        		</a:t>
            </a:r>
            <a:endParaRPr lang="en-US" b="1" dirty="0">
              <a:solidFill>
                <a:srgbClr val="003366"/>
              </a:solidFill>
              <a:cs typeface="Times New Roman" panose="02020603050405020304" pitchFamily="18" charset="0"/>
            </a:endParaRPr>
          </a:p>
        </p:txBody>
      </p:sp>
      <p:sp>
        <p:nvSpPr>
          <p:cNvPr id="5" name="Rectangle 4"/>
          <p:cNvSpPr/>
          <p:nvPr/>
        </p:nvSpPr>
        <p:spPr>
          <a:xfrm>
            <a:off x="213519" y="1295400"/>
            <a:ext cx="9220199" cy="837152"/>
          </a:xfrm>
          <a:prstGeom prst="rect">
            <a:avLst/>
          </a:prstGeom>
        </p:spPr>
        <p:txBody>
          <a:bodyPr wrap="square">
            <a:spAutoFit/>
          </a:bodyPr>
          <a:lstStyle/>
          <a:p>
            <a:pPr lvl="0" algn="ctr">
              <a:spcBef>
                <a:spcPct val="20000"/>
              </a:spcBef>
              <a:buClr>
                <a:srgbClr val="FFCC00"/>
              </a:buClr>
            </a:pPr>
            <a:r>
              <a:rPr lang="en-US" sz="2200" kern="0" dirty="0" smtClean="0">
                <a:solidFill>
                  <a:srgbClr val="002C76"/>
                </a:solidFill>
                <a:ea typeface="Calibri"/>
                <a:cs typeface="Times New Roman" panose="02020603050405020304" pitchFamily="18" charset="0"/>
              </a:rPr>
              <a:t>2016 New Version of </a:t>
            </a:r>
          </a:p>
          <a:p>
            <a:pPr lvl="0" algn="ctr">
              <a:spcBef>
                <a:spcPct val="20000"/>
              </a:spcBef>
              <a:buClr>
                <a:srgbClr val="FFCC00"/>
              </a:buClr>
            </a:pPr>
            <a:r>
              <a:rPr lang="en-US" sz="2200" kern="0" dirty="0">
                <a:solidFill>
                  <a:srgbClr val="002C76"/>
                </a:solidFill>
                <a:ea typeface="Calibri"/>
                <a:cs typeface="Times New Roman" panose="02020603050405020304" pitchFamily="18" charset="0"/>
              </a:rPr>
              <a:t>T</a:t>
            </a:r>
            <a:r>
              <a:rPr lang="en-US" sz="2200" kern="0" dirty="0" smtClean="0">
                <a:solidFill>
                  <a:srgbClr val="002C76"/>
                </a:solidFill>
                <a:ea typeface="Calibri"/>
                <a:cs typeface="Times New Roman" panose="02020603050405020304" pitchFamily="18" charset="0"/>
              </a:rPr>
              <a:t>he </a:t>
            </a:r>
            <a:r>
              <a:rPr lang="en-US" sz="2200" kern="0" dirty="0">
                <a:solidFill>
                  <a:srgbClr val="002C76"/>
                </a:solidFill>
                <a:ea typeface="Calibri"/>
                <a:cs typeface="Times New Roman" panose="02020603050405020304" pitchFamily="18" charset="0"/>
              </a:rPr>
              <a:t>Financial Institution Employee’s Guide to Deposit Insurance </a:t>
            </a:r>
          </a:p>
        </p:txBody>
      </p:sp>
      <p:sp>
        <p:nvSpPr>
          <p:cNvPr id="2" name="Rectangle 1"/>
          <p:cNvSpPr/>
          <p:nvPr/>
        </p:nvSpPr>
        <p:spPr>
          <a:xfrm>
            <a:off x="2779051" y="5360313"/>
            <a:ext cx="3682868" cy="430887"/>
          </a:xfrm>
          <a:prstGeom prst="rect">
            <a:avLst/>
          </a:prstGeom>
        </p:spPr>
        <p:txBody>
          <a:bodyPr wrap="none">
            <a:spAutoFit/>
          </a:bodyPr>
          <a:lstStyle/>
          <a:p>
            <a:r>
              <a:rPr lang="en-US" sz="2200" b="1" dirty="0">
                <a:solidFill>
                  <a:srgbClr val="002060"/>
                </a:solidFill>
                <a:hlinkClick r:id="rId6"/>
              </a:rPr>
              <a:t>https://</a:t>
            </a:r>
            <a:r>
              <a:rPr lang="en-US" sz="2200" b="1" dirty="0" smtClean="0">
                <a:solidFill>
                  <a:srgbClr val="002060"/>
                </a:solidFill>
                <a:hlinkClick r:id="rId6"/>
              </a:rPr>
              <a:t>www.fdic.gov/deposit</a:t>
            </a:r>
            <a:endParaRPr lang="en-US" sz="2200" b="1" dirty="0">
              <a:solidFill>
                <a:srgbClr val="002060"/>
              </a:solidFill>
            </a:endParaRPr>
          </a:p>
        </p:txBody>
      </p:sp>
    </p:spTree>
    <p:extLst>
      <p:ext uri="{BB962C8B-B14F-4D97-AF65-F5344CB8AC3E}">
        <p14:creationId xmlns:p14="http://schemas.microsoft.com/office/powerpoint/2010/main" val="193689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4"/>
          <p:cNvSpPr>
            <a:spLocks noGrp="1" noChangeArrowheads="1"/>
          </p:cNvSpPr>
          <p:nvPr>
            <p:ph type="sldNum" sz="quarter" idx="10"/>
            <p:custDataLst>
              <p:tags r:id="rId1"/>
            </p:custDataLst>
          </p:nvPr>
        </p:nvSpPr>
        <p:spPr>
          <a:xfrm>
            <a:off x="97265" y="6019803"/>
            <a:ext cx="576089" cy="228177"/>
          </a:xfrm>
          <a:ln/>
        </p:spPr>
        <p:txBody>
          <a:bodyPr>
            <a:noAutofit/>
          </a:bodyPr>
          <a:lstStyle/>
          <a:p>
            <a:pPr>
              <a:defRPr/>
            </a:pPr>
            <a:fld id="{7FC947A6-3173-4A7B-B3F5-5E512964217A}" type="slidenum">
              <a:rPr lang="en-US" b="1">
                <a:solidFill>
                  <a:srgbClr val="002060"/>
                </a:solidFill>
              </a:rPr>
              <a:pPr>
                <a:defRPr/>
              </a:pPr>
              <a:t>40</a:t>
            </a:fld>
            <a:endParaRPr lang="en-US" b="1" dirty="0">
              <a:solidFill>
                <a:srgbClr val="002060"/>
              </a:solidFill>
            </a:endParaRPr>
          </a:p>
        </p:txBody>
      </p:sp>
      <p:sp>
        <p:nvSpPr>
          <p:cNvPr id="5" name="Title 1"/>
          <p:cNvSpPr>
            <a:spLocks noGrp="1"/>
          </p:cNvSpPr>
          <p:nvPr>
            <p:ph type="title"/>
            <p:custDataLst>
              <p:tags r:id="rId2"/>
            </p:custDataLst>
          </p:nvPr>
        </p:nvSpPr>
        <p:spPr>
          <a:xfrm>
            <a:off x="1" y="152400"/>
            <a:ext cx="9875838" cy="773668"/>
          </a:xfrm>
        </p:spPr>
        <p:txBody>
          <a:bodyPr>
            <a:noAutofit/>
          </a:bodyPr>
          <a:lstStyle/>
          <a:p>
            <a:r>
              <a:rPr lang="en-US" sz="3500" b="1" dirty="0" smtClean="0">
                <a:solidFill>
                  <a:srgbClr val="FFCC00"/>
                </a:solidFill>
                <a:latin typeface="Times New Roman" panose="02020603050405020304" pitchFamily="18" charset="0"/>
                <a:cs typeface="Times New Roman" panose="02020603050405020304" pitchFamily="18" charset="0"/>
              </a:rPr>
              <a:t>Multiple </a:t>
            </a:r>
            <a:r>
              <a:rPr lang="en-US" sz="3500" b="1" dirty="0">
                <a:solidFill>
                  <a:srgbClr val="FFCC00"/>
                </a:solidFill>
                <a:latin typeface="Times New Roman" panose="02020603050405020304" pitchFamily="18" charset="0"/>
                <a:cs typeface="Times New Roman" panose="02020603050405020304" pitchFamily="18" charset="0"/>
              </a:rPr>
              <a:t>Joint </a:t>
            </a:r>
            <a:r>
              <a:rPr lang="en-US" sz="3500" b="1" dirty="0" smtClean="0">
                <a:solidFill>
                  <a:srgbClr val="FFCC00"/>
                </a:solidFill>
                <a:latin typeface="Times New Roman" panose="02020603050405020304" pitchFamily="18" charset="0"/>
                <a:cs typeface="Times New Roman" panose="02020603050405020304" pitchFamily="18" charset="0"/>
              </a:rPr>
              <a:t>Accounts Example - EDIE</a:t>
            </a:r>
            <a:endParaRPr lang="en-US" sz="3500" b="1" dirty="0">
              <a:solidFill>
                <a:srgbClr val="FFCC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04318" y="1154668"/>
            <a:ext cx="5502223" cy="338554"/>
          </a:xfrm>
          <a:prstGeom prst="rect">
            <a:avLst/>
          </a:prstGeom>
        </p:spPr>
        <p:txBody>
          <a:bodyPr wrap="square">
            <a:spAutoFit/>
          </a:bodyPr>
          <a:lstStyle/>
          <a:p>
            <a:r>
              <a:rPr lang="en-US" sz="1600" b="1" dirty="0">
                <a:hlinkClick r:id="rId5"/>
              </a:rPr>
              <a:t>https://www5.fdic.gov/edie/index.html</a:t>
            </a:r>
            <a:endParaRPr lang="en-US" sz="1600" b="1" dirty="0"/>
          </a:p>
        </p:txBody>
      </p:sp>
      <p:pic>
        <p:nvPicPr>
          <p:cNvPr id="460802" name="Picture 2" descr="Example"/>
          <p:cNvPicPr>
            <a:picLocks noChangeAspect="1" noChangeArrowheads="1"/>
          </p:cNvPicPr>
          <p:nvPr/>
        </p:nvPicPr>
        <p:blipFill rotWithShape="1">
          <a:blip r:embed="rId6">
            <a:extLst>
              <a:ext uri="{28A0092B-C50C-407E-A947-70E740481C1C}">
                <a14:useLocalDpi xmlns:a14="http://schemas.microsoft.com/office/drawing/2010/main" val="0"/>
              </a:ext>
            </a:extLst>
          </a:blip>
          <a:srcRect l="4086" r="1394" b="15750"/>
          <a:stretch/>
        </p:blipFill>
        <p:spPr bwMode="auto">
          <a:xfrm>
            <a:off x="594519" y="1523998"/>
            <a:ext cx="8686800" cy="39725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7319" y="5496580"/>
            <a:ext cx="8169223" cy="523220"/>
          </a:xfrm>
          <a:prstGeom prst="rect">
            <a:avLst/>
          </a:prstGeom>
          <a:noFill/>
        </p:spPr>
        <p:txBody>
          <a:bodyPr wrap="square" rtlCol="0">
            <a:spAutoFit/>
          </a:bodyPr>
          <a:lstStyle/>
          <a:p>
            <a:pPr>
              <a:buClr>
                <a:srgbClr val="FFCC00"/>
              </a:buClr>
            </a:pPr>
            <a:r>
              <a:rPr lang="en-US" sz="1400" b="1" dirty="0">
                <a:solidFill>
                  <a:srgbClr val="C00000"/>
                </a:solidFill>
              </a:rPr>
              <a:t>Important</a:t>
            </a:r>
            <a:r>
              <a:rPr lang="en-US" sz="1400" dirty="0">
                <a:solidFill>
                  <a:srgbClr val="C00000"/>
                </a:solidFill>
              </a:rPr>
              <a:t>:</a:t>
            </a:r>
            <a:r>
              <a:rPr lang="en-US" sz="1400" dirty="0">
                <a:solidFill>
                  <a:schemeClr val="accent6"/>
                </a:solidFill>
              </a:rPr>
              <a:t> </a:t>
            </a:r>
            <a:r>
              <a:rPr lang="en-US" sz="1400" dirty="0">
                <a:solidFill>
                  <a:srgbClr val="C00000"/>
                </a:solidFill>
              </a:rPr>
              <a:t>The “live” seminar provides animation on this slide which can only be viewed by participating in the WebEx conference. See </a:t>
            </a:r>
            <a:r>
              <a:rPr lang="en-US" sz="1400" b="1" dirty="0">
                <a:solidFill>
                  <a:srgbClr val="002060"/>
                </a:solidFill>
                <a:ea typeface="Calibri"/>
                <a:cs typeface="Times New Roman" panose="02020603050405020304" pitchFamily="18" charset="0"/>
                <a:hlinkClick r:id="rId7"/>
              </a:rPr>
              <a:t>FIL-18-2017</a:t>
            </a:r>
            <a:r>
              <a:rPr lang="en-US" sz="1400" dirty="0" smtClean="0">
                <a:solidFill>
                  <a:srgbClr val="C00000"/>
                </a:solidFill>
              </a:rPr>
              <a:t> </a:t>
            </a:r>
            <a:r>
              <a:rPr lang="en-US" sz="1400" dirty="0">
                <a:solidFill>
                  <a:srgbClr val="C00000"/>
                </a:solidFill>
              </a:rPr>
              <a:t>to register. </a:t>
            </a:r>
          </a:p>
        </p:txBody>
      </p:sp>
    </p:spTree>
    <p:extLst>
      <p:ext uri="{BB962C8B-B14F-4D97-AF65-F5344CB8AC3E}">
        <p14:creationId xmlns:p14="http://schemas.microsoft.com/office/powerpoint/2010/main" val="56384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3519" y="381000"/>
            <a:ext cx="10022140" cy="355600"/>
          </a:xfrm>
        </p:spPr>
        <p:txBody>
          <a:bodyPr>
            <a:noAutofit/>
          </a:bodyPr>
          <a:lstStyle/>
          <a:p>
            <a:r>
              <a:rPr lang="en-US" sz="3500" b="1" dirty="0">
                <a:solidFill>
                  <a:srgbClr val="FFCC00"/>
                </a:solidFill>
                <a:latin typeface="Times New Roman" panose="02020603050405020304" pitchFamily="18" charset="0"/>
                <a:cs typeface="Times New Roman" panose="02020603050405020304" pitchFamily="18" charset="0"/>
              </a:rPr>
              <a:t>Category 2 – Multiple Joint </a:t>
            </a:r>
            <a:r>
              <a:rPr lang="en-US" sz="3500" b="1" dirty="0" smtClean="0">
                <a:solidFill>
                  <a:srgbClr val="FFCC00"/>
                </a:solidFill>
                <a:latin typeface="Times New Roman" panose="02020603050405020304" pitchFamily="18" charset="0"/>
                <a:cs typeface="Times New Roman" panose="02020603050405020304" pitchFamily="18" charset="0"/>
              </a:rPr>
              <a:t>Accounts Example</a:t>
            </a:r>
            <a:endParaRPr lang="en-US" sz="3500" b="1" dirty="0">
              <a:solidFill>
                <a:srgbClr val="FFCC00"/>
              </a:solidFill>
              <a:latin typeface="Times New Roman" panose="02020603050405020304" pitchFamily="18" charset="0"/>
              <a:cs typeface="Times New Roman" panose="02020603050405020304" pitchFamily="18" charset="0"/>
            </a:endParaRPr>
          </a:p>
        </p:txBody>
      </p:sp>
      <p:graphicFrame>
        <p:nvGraphicFramePr>
          <p:cNvPr id="5" name="Group 230" descr="table"/>
          <p:cNvGraphicFramePr>
            <a:graphicFrameLocks noGrp="1"/>
          </p:cNvGraphicFramePr>
          <p:nvPr>
            <p:ph type="tbl" idx="1"/>
            <p:custDataLst>
              <p:tags r:id="rId2"/>
            </p:custDataLst>
            <p:extLst>
              <p:ext uri="{D42A27DB-BD31-4B8C-83A1-F6EECF244321}">
                <p14:modId xmlns:p14="http://schemas.microsoft.com/office/powerpoint/2010/main" val="4079265801"/>
              </p:ext>
            </p:extLst>
          </p:nvPr>
        </p:nvGraphicFramePr>
        <p:xfrm>
          <a:off x="289719" y="1600200"/>
          <a:ext cx="9220201" cy="762000"/>
        </p:xfrm>
        <a:graphic>
          <a:graphicData uri="http://schemas.openxmlformats.org/drawingml/2006/table">
            <a:tbl>
              <a:tblPr firstRow="1">
                <a:effectLst>
                  <a:outerShdw blurRad="50800" dist="38100" dir="2700000" algn="tl" rotWithShape="0">
                    <a:prstClr val="black">
                      <a:alpha val="40000"/>
                    </a:prstClr>
                  </a:outerShdw>
                </a:effectLst>
                <a:tableStyleId>{793D81CF-94F2-401A-BA57-92F5A7B2D0C5}</a:tableStyleId>
              </a:tblPr>
              <a:tblGrid>
                <a:gridCol w="1845149"/>
                <a:gridCol w="1841453"/>
                <a:gridCol w="1846995"/>
                <a:gridCol w="1841456"/>
                <a:gridCol w="1845148"/>
              </a:tblGrid>
              <a:tr h="762000">
                <a:tc>
                  <a:txBody>
                    <a:bodyPr/>
                    <a:lstStyle/>
                    <a:p>
                      <a:pPr marL="0" marR="0" lvl="0" indent="0" algn="l" defTabSz="914400" rtl="0" eaLnBrk="0" fontAlgn="base" latinLnBrk="0" hangingPunct="0">
                        <a:lnSpc>
                          <a:spcPct val="150000"/>
                        </a:lnSpc>
                        <a:spcBef>
                          <a:spcPct val="20000"/>
                        </a:spcBef>
                        <a:spcAft>
                          <a:spcPts val="0"/>
                        </a:spcAft>
                        <a:buClr>
                          <a:srgbClr val="003366"/>
                        </a:buClr>
                        <a:buSzTx/>
                        <a:buFontTx/>
                        <a:buNone/>
                        <a:tabLst/>
                      </a:pPr>
                      <a:r>
                        <a:rPr kumimoji="0" lang="en-US" sz="22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Account</a:t>
                      </a:r>
                      <a:endParaRPr kumimoji="0" lang="en-US" sz="22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marL="0" marR="0" lvl="0" indent="0" algn="ct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Jane’s Interest</a:t>
                      </a:r>
                      <a:endParaRPr kumimoji="0" lang="en-US" sz="22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marL="0" marR="0" lvl="0" indent="0" algn="ct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Andrew’s Interest</a:t>
                      </a:r>
                      <a:endParaRPr kumimoji="0" lang="en-US" sz="22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marL="0" marR="0" lvl="0" indent="0" algn="ct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Harry’s Interest</a:t>
                      </a:r>
                      <a:endParaRPr kumimoji="0" lang="en-US" sz="22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marL="0" marR="0" lvl="0" indent="0" algn="ct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a:noFill/>
                          </a:ln>
                          <a:solidFill>
                            <a:srgbClr val="FFCC00"/>
                          </a:solidFill>
                          <a:effectLst/>
                          <a:latin typeface="Times New Roman" panose="02020603050405020304" pitchFamily="18" charset="0"/>
                          <a:cs typeface="Times New Roman" panose="02020603050405020304" pitchFamily="18" charset="0"/>
                        </a:rPr>
                        <a:t>Total</a:t>
                      </a:r>
                      <a:endParaRPr kumimoji="0" lang="en-US" sz="2200" b="1" i="0" u="none" strike="noStrike" cap="none" spc="0" normalizeH="0" baseline="0" dirty="0" smtClean="0">
                        <a:ln>
                          <a:noFill/>
                        </a:ln>
                        <a:solidFill>
                          <a:srgbClr val="FFCC00"/>
                        </a:solidFill>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bl>
          </a:graphicData>
        </a:graphic>
      </p:graphicFrame>
      <p:sp>
        <p:nvSpPr>
          <p:cNvPr id="4" name="Slide Number Placeholder 3"/>
          <p:cNvSpPr>
            <a:spLocks noGrp="1"/>
          </p:cNvSpPr>
          <p:nvPr>
            <p:ph type="sldNum" sz="quarter" idx="10"/>
            <p:custDataLst>
              <p:tags r:id="rId3"/>
            </p:custDataLst>
          </p:nvPr>
        </p:nvSpPr>
        <p:spPr>
          <a:xfrm>
            <a:off x="97265" y="6019803"/>
            <a:ext cx="576089" cy="228177"/>
          </a:xfrm>
        </p:spPr>
        <p:txBody>
          <a:bodyPr>
            <a:noAutofit/>
          </a:bodyPr>
          <a:lstStyle/>
          <a:p>
            <a:pPr>
              <a:defRPr/>
            </a:pPr>
            <a:fld id="{BD5A1370-F8FA-4A2C-98D4-372B74A155EA}" type="slidenum">
              <a:rPr lang="en-US" b="1">
                <a:solidFill>
                  <a:srgbClr val="002060"/>
                </a:solidFill>
              </a:rPr>
              <a:pPr>
                <a:defRPr/>
              </a:pPr>
              <a:t>41</a:t>
            </a:fld>
            <a:endParaRPr lang="en-US" b="1" dirty="0">
              <a:solidFill>
                <a:srgbClr val="002060"/>
              </a:solidFill>
            </a:endParaRPr>
          </a:p>
        </p:txBody>
      </p:sp>
      <p:graphicFrame>
        <p:nvGraphicFramePr>
          <p:cNvPr id="3" name="Table 2" descr="table"/>
          <p:cNvGraphicFramePr>
            <a:graphicFrameLocks noGrp="1"/>
          </p:cNvGraphicFramePr>
          <p:nvPr>
            <p:custDataLst>
              <p:tags r:id="rId4"/>
            </p:custDataLst>
            <p:extLst>
              <p:ext uri="{D42A27DB-BD31-4B8C-83A1-F6EECF244321}">
                <p14:modId xmlns:p14="http://schemas.microsoft.com/office/powerpoint/2010/main" val="3730668458"/>
              </p:ext>
            </p:extLst>
          </p:nvPr>
        </p:nvGraphicFramePr>
        <p:xfrm>
          <a:off x="289719" y="3101128"/>
          <a:ext cx="9220201" cy="632672"/>
        </p:xfrm>
        <a:graphic>
          <a:graphicData uri="http://schemas.openxmlformats.org/drawingml/2006/table">
            <a:tbl>
              <a:tblPr firstRow="1">
                <a:effectLst>
                  <a:outerShdw blurRad="50800" dist="38100" dir="2700000" algn="tl" rotWithShape="0">
                    <a:prstClr val="black">
                      <a:alpha val="40000"/>
                    </a:prstClr>
                  </a:outerShdw>
                </a:effectLst>
                <a:tableStyleId>{793D81CF-94F2-401A-BA57-92F5A7B2D0C5}</a:tableStyleId>
              </a:tblPr>
              <a:tblGrid>
                <a:gridCol w="1845149"/>
                <a:gridCol w="1841453"/>
                <a:gridCol w="1846995"/>
                <a:gridCol w="1841456"/>
                <a:gridCol w="1845148"/>
              </a:tblGrid>
              <a:tr h="632672">
                <a:tc>
                  <a:txBody>
                    <a:bodyPr/>
                    <a:lstStyle/>
                    <a:p>
                      <a:pPr marL="0" marR="0" lvl="0" indent="0" algn="l"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Account 2</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$100,000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$100,000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$200,000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bl>
          </a:graphicData>
        </a:graphic>
      </p:graphicFrame>
      <p:graphicFrame>
        <p:nvGraphicFramePr>
          <p:cNvPr id="6" name="Table 5" descr="table"/>
          <p:cNvGraphicFramePr>
            <a:graphicFrameLocks noGrp="1"/>
          </p:cNvGraphicFramePr>
          <p:nvPr>
            <p:custDataLst>
              <p:tags r:id="rId5"/>
            </p:custDataLst>
            <p:extLst>
              <p:ext uri="{D42A27DB-BD31-4B8C-83A1-F6EECF244321}">
                <p14:modId xmlns:p14="http://schemas.microsoft.com/office/powerpoint/2010/main" val="948034571"/>
              </p:ext>
            </p:extLst>
          </p:nvPr>
        </p:nvGraphicFramePr>
        <p:xfrm>
          <a:off x="289719" y="3786928"/>
          <a:ext cx="9220201" cy="632672"/>
        </p:xfrm>
        <a:graphic>
          <a:graphicData uri="http://schemas.openxmlformats.org/drawingml/2006/table">
            <a:tbl>
              <a:tblPr firstRow="1">
                <a:effectLst>
                  <a:outerShdw blurRad="50800" dist="38100" dir="2700000" algn="tl" rotWithShape="0">
                    <a:prstClr val="black">
                      <a:alpha val="40000"/>
                    </a:prstClr>
                  </a:outerShdw>
                </a:effectLst>
                <a:tableStyleId>{793D81CF-94F2-401A-BA57-92F5A7B2D0C5}</a:tableStyleId>
              </a:tblPr>
              <a:tblGrid>
                <a:gridCol w="1845149"/>
                <a:gridCol w="1841453"/>
                <a:gridCol w="1846995"/>
                <a:gridCol w="1841456"/>
                <a:gridCol w="1845148"/>
              </a:tblGrid>
              <a:tr h="632672">
                <a:tc>
                  <a:txBody>
                    <a:bodyPr/>
                    <a:lstStyle/>
                    <a:p>
                      <a:pPr marL="0" marR="0" lvl="0" indent="0" algn="l"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Total</a:t>
                      </a:r>
                      <a:endParaRPr kumimoji="0" lang="en-US" sz="22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$300,000</a:t>
                      </a:r>
                      <a:endParaRPr kumimoji="0" lang="en-US" sz="22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$200,000</a:t>
                      </a:r>
                      <a:endParaRPr kumimoji="0" lang="en-US" sz="22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$100,000</a:t>
                      </a:r>
                      <a:endParaRPr kumimoji="0" lang="en-US" sz="22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$600,000</a:t>
                      </a:r>
                      <a:endParaRPr kumimoji="0" lang="en-US" sz="2200" b="1" i="0" u="none" strike="noStrike" cap="none" spc="0" normalizeH="0" baseline="0" dirty="0" smtClean="0">
                        <a:ln w="1905"/>
                        <a:solidFill>
                          <a:srgbClr val="FFCC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7" name="Table 6" descr="tabletable"/>
          <p:cNvGraphicFramePr>
            <a:graphicFrameLocks noGrp="1"/>
          </p:cNvGraphicFramePr>
          <p:nvPr>
            <p:custDataLst>
              <p:tags r:id="rId6"/>
            </p:custDataLst>
            <p:extLst>
              <p:ext uri="{D42A27DB-BD31-4B8C-83A1-F6EECF244321}">
                <p14:modId xmlns:p14="http://schemas.microsoft.com/office/powerpoint/2010/main" val="1207151565"/>
              </p:ext>
            </p:extLst>
          </p:nvPr>
        </p:nvGraphicFramePr>
        <p:xfrm>
          <a:off x="289719" y="4469763"/>
          <a:ext cx="9220201" cy="655320"/>
        </p:xfrm>
        <a:graphic>
          <a:graphicData uri="http://schemas.openxmlformats.org/drawingml/2006/table">
            <a:tbl>
              <a:tblPr firstRow="1">
                <a:effectLst>
                  <a:outerShdw blurRad="50800" dist="38100" dir="2700000" algn="tl" rotWithShape="0">
                    <a:prstClr val="black">
                      <a:alpha val="40000"/>
                    </a:prstClr>
                  </a:outerShdw>
                </a:effectLst>
                <a:tableStyleId>{793D81CF-94F2-401A-BA57-92F5A7B2D0C5}</a:tableStyleId>
              </a:tblPr>
              <a:tblGrid>
                <a:gridCol w="1845149"/>
                <a:gridCol w="1841453"/>
                <a:gridCol w="1846995"/>
                <a:gridCol w="1841456"/>
                <a:gridCol w="1845148"/>
              </a:tblGrid>
              <a:tr h="635637">
                <a:tc>
                  <a:txBody>
                    <a:bodyPr/>
                    <a:lstStyle/>
                    <a:p>
                      <a:pPr marL="0" marR="0" lvl="0" indent="0" algn="l"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 Insured</a:t>
                      </a:r>
                      <a:endParaRPr kumimoji="0" lang="en-US" sz="22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$250,000</a:t>
                      </a:r>
                      <a:endParaRPr kumimoji="0" lang="en-US" sz="22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$200,000</a:t>
                      </a:r>
                      <a:endParaRPr kumimoji="0" lang="en-US" sz="22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$100,000</a:t>
                      </a:r>
                      <a:endParaRPr kumimoji="0" lang="en-US" sz="22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$550,000</a:t>
                      </a:r>
                      <a:endParaRPr kumimoji="0" lang="en-US" sz="2200" b="1"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bl>
          </a:graphicData>
        </a:graphic>
      </p:graphicFrame>
      <p:graphicFrame>
        <p:nvGraphicFramePr>
          <p:cNvPr id="8" name="Table 7" descr="table"/>
          <p:cNvGraphicFramePr>
            <a:graphicFrameLocks noGrp="1"/>
          </p:cNvGraphicFramePr>
          <p:nvPr>
            <p:custDataLst>
              <p:tags r:id="rId7"/>
            </p:custDataLst>
            <p:extLst>
              <p:ext uri="{D42A27DB-BD31-4B8C-83A1-F6EECF244321}">
                <p14:modId xmlns:p14="http://schemas.microsoft.com/office/powerpoint/2010/main" val="2120245746"/>
              </p:ext>
            </p:extLst>
          </p:nvPr>
        </p:nvGraphicFramePr>
        <p:xfrm>
          <a:off x="289719" y="5158528"/>
          <a:ext cx="9220201" cy="655320"/>
        </p:xfrm>
        <a:graphic>
          <a:graphicData uri="http://schemas.openxmlformats.org/drawingml/2006/table">
            <a:tbl>
              <a:tblPr firstRow="1">
                <a:effectLst>
                  <a:outerShdw blurRad="50800" dist="38100" dir="2700000" algn="tl" rotWithShape="0">
                    <a:prstClr val="black">
                      <a:alpha val="40000"/>
                    </a:prstClr>
                  </a:outerShdw>
                </a:effectLst>
                <a:tableStyleId>{793D81CF-94F2-401A-BA57-92F5A7B2D0C5}</a:tableStyleId>
              </a:tblPr>
              <a:tblGrid>
                <a:gridCol w="1845149"/>
                <a:gridCol w="1841453"/>
                <a:gridCol w="1846995"/>
                <a:gridCol w="1841456"/>
                <a:gridCol w="1845148"/>
              </a:tblGrid>
              <a:tr h="632672">
                <a:tc>
                  <a:txBody>
                    <a:bodyPr/>
                    <a:lstStyle/>
                    <a:p>
                      <a:pPr marL="0" marR="0" lvl="0" indent="0" algn="l"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Amount Uninsured</a:t>
                      </a:r>
                      <a:endParaRPr kumimoji="0" lang="en-US" sz="22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$50,000</a:t>
                      </a:r>
                      <a:endParaRPr kumimoji="0" lang="en-US" sz="22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a:t>
                      </a:r>
                      <a:endParaRPr kumimoji="0" lang="en-US" sz="22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a:t>
                      </a:r>
                      <a:endParaRPr kumimoji="0" lang="en-US" sz="22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1" u="none" strike="noStrike" cap="none" spc="0" normalizeH="0" baseline="0"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$50,000</a:t>
                      </a:r>
                      <a:endParaRPr kumimoji="0" lang="en-US" sz="2200" b="1" i="0" u="none" strike="noStrike" cap="none" spc="0" normalizeH="0" baseline="0" dirty="0" smtClean="0">
                        <a:ln w="1905"/>
                        <a:solidFill>
                          <a:srgbClr val="C0000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bl>
          </a:graphicData>
        </a:graphic>
      </p:graphicFrame>
      <p:graphicFrame>
        <p:nvGraphicFramePr>
          <p:cNvPr id="9" name="Table 8" descr="table"/>
          <p:cNvGraphicFramePr>
            <a:graphicFrameLocks noGrp="1"/>
          </p:cNvGraphicFramePr>
          <p:nvPr>
            <p:custDataLst>
              <p:tags r:id="rId8"/>
            </p:custDataLst>
            <p:extLst>
              <p:ext uri="{D42A27DB-BD31-4B8C-83A1-F6EECF244321}">
                <p14:modId xmlns:p14="http://schemas.microsoft.com/office/powerpoint/2010/main" val="4220952699"/>
              </p:ext>
            </p:extLst>
          </p:nvPr>
        </p:nvGraphicFramePr>
        <p:xfrm>
          <a:off x="289719" y="2415328"/>
          <a:ext cx="9220201" cy="632672"/>
        </p:xfrm>
        <a:graphic>
          <a:graphicData uri="http://schemas.openxmlformats.org/drawingml/2006/table">
            <a:tbl>
              <a:tblPr firstRow="1">
                <a:effectLst>
                  <a:outerShdw blurRad="50800" dist="38100" dir="2700000" algn="tl" rotWithShape="0">
                    <a:prstClr val="black">
                      <a:alpha val="40000"/>
                    </a:prstClr>
                  </a:outerShdw>
                </a:effectLst>
                <a:tableStyleId>{793D81CF-94F2-401A-BA57-92F5A7B2D0C5}</a:tableStyleId>
              </a:tblPr>
              <a:tblGrid>
                <a:gridCol w="1845149"/>
                <a:gridCol w="1841453"/>
                <a:gridCol w="1846995"/>
                <a:gridCol w="1841456"/>
                <a:gridCol w="1845148"/>
              </a:tblGrid>
              <a:tr h="632672">
                <a:tc>
                  <a:txBody>
                    <a:bodyPr/>
                    <a:lstStyle/>
                    <a:p>
                      <a:pPr marL="0" marR="0" lvl="0" indent="0" algn="l"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Account 1</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$200,000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$200,000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2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a:t>
                      </a:r>
                      <a:endParaRPr kumimoji="0" lang="en-US" sz="22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0" marR="0" lvl="0" indent="0" algn="r" defTabSz="914400" rtl="0" eaLnBrk="0" fontAlgn="base" latinLnBrk="0" hangingPunct="0">
                        <a:lnSpc>
                          <a:spcPct val="85000"/>
                        </a:lnSpc>
                        <a:spcBef>
                          <a:spcPct val="20000"/>
                        </a:spcBef>
                        <a:spcAft>
                          <a:spcPct val="0"/>
                        </a:spcAft>
                        <a:buClr>
                          <a:srgbClr val="003366"/>
                        </a:buClr>
                        <a:buSzTx/>
                        <a:buFontTx/>
                        <a:buNone/>
                        <a:tabLst/>
                      </a:pPr>
                      <a:r>
                        <a:rPr kumimoji="0" lang="en-US" sz="23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$400,000</a:t>
                      </a:r>
                      <a:endParaRPr kumimoji="0" lang="en-US" sz="23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bl>
          </a:graphicData>
        </a:graphic>
      </p:graphicFrame>
    </p:spTree>
    <p:extLst>
      <p:ext uri="{BB962C8B-B14F-4D97-AF65-F5344CB8AC3E}">
        <p14:creationId xmlns:p14="http://schemas.microsoft.com/office/powerpoint/2010/main" val="712027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custDataLst>
              <p:tags r:id="rId1"/>
            </p:custDataLst>
          </p:nvPr>
        </p:nvSpPr>
        <p:spPr>
          <a:xfrm>
            <a:off x="442119" y="152400"/>
            <a:ext cx="7818372" cy="739352"/>
          </a:xfrm>
        </p:spPr>
        <p:txBody>
          <a:bodyPr>
            <a:normAutofit/>
          </a:bodyPr>
          <a:lstStyle/>
          <a:p>
            <a:r>
              <a:rPr lang="en-US" sz="3500" b="1" dirty="0">
                <a:solidFill>
                  <a:srgbClr val="FFCC00"/>
                </a:solidFill>
                <a:latin typeface="Times New Roman"/>
                <a:cs typeface="Times New Roman"/>
              </a:rPr>
              <a:t>Category 2 – Joint Account Coverage</a:t>
            </a:r>
          </a:p>
        </p:txBody>
      </p:sp>
      <p:sp>
        <p:nvSpPr>
          <p:cNvPr id="749571" name="Rectangle 3"/>
          <p:cNvSpPr>
            <a:spLocks noGrp="1" noChangeArrowheads="1"/>
          </p:cNvSpPr>
          <p:nvPr>
            <p:ph idx="1"/>
            <p:custDataLst>
              <p:tags r:id="rId2"/>
            </p:custDataLst>
          </p:nvPr>
        </p:nvSpPr>
        <p:spPr>
          <a:xfrm>
            <a:off x="442119" y="1295400"/>
            <a:ext cx="9344645" cy="4587239"/>
          </a:xfrm>
          <a:noFill/>
        </p:spPr>
        <p:txBody>
          <a:bodyPr>
            <a:normAutofit lnSpcReduction="10000"/>
          </a:bodyPr>
          <a:lstStyle/>
          <a:p>
            <a:pPr>
              <a:spcBef>
                <a:spcPct val="80000"/>
              </a:spcBef>
              <a:buNone/>
              <a:tabLst>
                <a:tab pos="1250113" algn="l"/>
              </a:tabLst>
            </a:pPr>
            <a:r>
              <a:rPr lang="en-US" sz="2300" dirty="0">
                <a:solidFill>
                  <a:srgbClr val="003366"/>
                </a:solidFill>
                <a:latin typeface="Times New Roman"/>
                <a:cs typeface="Times New Roman"/>
              </a:rPr>
              <a:t>Death of an Account Owner</a:t>
            </a:r>
          </a:p>
          <a:p>
            <a:pPr>
              <a:lnSpc>
                <a:spcPct val="80000"/>
              </a:lnSpc>
              <a:spcBef>
                <a:spcPct val="15000"/>
              </a:spcBef>
              <a:buClr>
                <a:srgbClr val="FFCC00"/>
              </a:buClr>
              <a:buNone/>
              <a:tabLst>
                <a:tab pos="1250113" algn="l"/>
              </a:tabLst>
            </a:pPr>
            <a:endParaRPr lang="en-US" sz="2200" dirty="0">
              <a:latin typeface="Times New Roman"/>
              <a:cs typeface="Times New Roman"/>
            </a:endParaRPr>
          </a:p>
          <a:p>
            <a:pPr>
              <a:spcBef>
                <a:spcPct val="15000"/>
              </a:spcBef>
              <a:buClr>
                <a:srgbClr val="FFCC00"/>
              </a:buClr>
              <a:buFont typeface="Wingdings" panose="05000000000000000000" pitchFamily="2" charset="2"/>
              <a:buChar char="q"/>
              <a:tabLst>
                <a:tab pos="1250113" algn="l"/>
              </a:tabLst>
            </a:pPr>
            <a:r>
              <a:rPr lang="en-US" sz="2200" b="0" dirty="0">
                <a:latin typeface="Times New Roman"/>
                <a:cs typeface="Times New Roman"/>
              </a:rPr>
              <a:t>Example: John and Jane Smith opened a joint account for $500,000 on January 1, 2013.  John dies on March 31, 2013.  What is the deposit insurance coverage for the account?</a:t>
            </a:r>
          </a:p>
          <a:p>
            <a:pPr>
              <a:spcBef>
                <a:spcPct val="15000"/>
              </a:spcBef>
              <a:buClr>
                <a:srgbClr val="FFCC00"/>
              </a:buClr>
              <a:buNone/>
              <a:tabLst>
                <a:tab pos="1250113" algn="l"/>
              </a:tabLst>
            </a:pPr>
            <a:endParaRPr lang="en-US" sz="2200" b="0" dirty="0">
              <a:solidFill>
                <a:schemeClr val="accent1">
                  <a:lumMod val="75000"/>
                </a:schemeClr>
              </a:solidFill>
              <a:latin typeface="Times New Roman"/>
              <a:cs typeface="Times New Roman"/>
            </a:endParaRPr>
          </a:p>
          <a:p>
            <a:pPr>
              <a:spcBef>
                <a:spcPct val="15000"/>
              </a:spcBef>
              <a:buClr>
                <a:srgbClr val="FFCC00"/>
              </a:buClr>
              <a:buFont typeface="Wingdings" panose="05000000000000000000" pitchFamily="2" charset="2"/>
              <a:buChar char="q"/>
              <a:tabLst>
                <a:tab pos="1250113" algn="l"/>
              </a:tabLst>
            </a:pPr>
            <a:r>
              <a:rPr lang="en-US" sz="2200" b="0" i="1" dirty="0">
                <a:solidFill>
                  <a:srgbClr val="003366"/>
                </a:solidFill>
                <a:latin typeface="Times New Roman"/>
                <a:cs typeface="Times New Roman"/>
              </a:rPr>
              <a:t>Six Month Rule Applies: </a:t>
            </a:r>
          </a:p>
          <a:p>
            <a:pPr lvl="1">
              <a:spcBef>
                <a:spcPct val="15000"/>
              </a:spcBef>
              <a:buClr>
                <a:srgbClr val="FFCC00"/>
              </a:buClr>
              <a:buFont typeface="Wingdings" panose="05000000000000000000" pitchFamily="2" charset="2"/>
              <a:buChar char="Ø"/>
              <a:tabLst>
                <a:tab pos="1250113" algn="l"/>
              </a:tabLst>
            </a:pPr>
            <a:r>
              <a:rPr lang="en-US" sz="2000" dirty="0">
                <a:latin typeface="Times New Roman"/>
                <a:cs typeface="Times New Roman"/>
              </a:rPr>
              <a:t>For six months after John’s death, the account will be insured for $500,000 as though John was still living. </a:t>
            </a:r>
          </a:p>
          <a:p>
            <a:pPr marL="363669" lvl="1" indent="0">
              <a:spcBef>
                <a:spcPct val="15000"/>
              </a:spcBef>
              <a:buClr>
                <a:srgbClr val="FFCC00"/>
              </a:buClr>
              <a:buNone/>
              <a:tabLst>
                <a:tab pos="1250113" algn="l"/>
              </a:tabLst>
            </a:pPr>
            <a:endParaRPr lang="en-US" sz="2200" dirty="0">
              <a:latin typeface="Times New Roman"/>
              <a:cs typeface="Times New Roman"/>
            </a:endParaRPr>
          </a:p>
          <a:p>
            <a:pPr>
              <a:spcBef>
                <a:spcPct val="15000"/>
              </a:spcBef>
              <a:buClr>
                <a:srgbClr val="FFCC00"/>
              </a:buClr>
              <a:buFont typeface="Wingdings" panose="05000000000000000000" pitchFamily="2" charset="2"/>
              <a:buChar char="q"/>
              <a:tabLst>
                <a:tab pos="1250113" algn="l"/>
              </a:tabLst>
            </a:pPr>
            <a:r>
              <a:rPr lang="en-US" sz="2200" b="0" dirty="0">
                <a:latin typeface="Times New Roman"/>
                <a:cs typeface="Times New Roman"/>
              </a:rPr>
              <a:t>After the six-month grace period, beginning October 1, 2013, assuming the account has not been restructured and Jane does not have any other single accounts at that b</a:t>
            </a:r>
            <a:r>
              <a:rPr lang="en-US" sz="2200" b="0" dirty="0" smtClean="0">
                <a:latin typeface="Times New Roman"/>
                <a:cs typeface="Times New Roman"/>
              </a:rPr>
              <a:t>ank, </a:t>
            </a:r>
            <a:r>
              <a:rPr lang="en-US" sz="2200" b="0" dirty="0">
                <a:latin typeface="Times New Roman"/>
                <a:cs typeface="Times New Roman"/>
              </a:rPr>
              <a:t>she would be insured for $250,000 in her </a:t>
            </a:r>
            <a:r>
              <a:rPr lang="en-US" sz="2200" b="0" dirty="0" smtClean="0">
                <a:latin typeface="Times New Roman"/>
                <a:cs typeface="Times New Roman"/>
              </a:rPr>
              <a:t>                         </a:t>
            </a:r>
            <a:r>
              <a:rPr lang="en-US" sz="2200" b="0" dirty="0" smtClean="0">
                <a:solidFill>
                  <a:srgbClr val="003366"/>
                </a:solidFill>
                <a:latin typeface="Times New Roman"/>
                <a:cs typeface="Times New Roman"/>
              </a:rPr>
              <a:t>Category </a:t>
            </a:r>
            <a:r>
              <a:rPr lang="en-US" sz="2200" b="0" dirty="0">
                <a:solidFill>
                  <a:srgbClr val="003366"/>
                </a:solidFill>
                <a:latin typeface="Times New Roman"/>
                <a:cs typeface="Times New Roman"/>
              </a:rPr>
              <a:t>1 – Single Account </a:t>
            </a:r>
            <a:r>
              <a:rPr lang="en-US" sz="2200" b="0" dirty="0">
                <a:latin typeface="Times New Roman"/>
                <a:cs typeface="Times New Roman"/>
              </a:rPr>
              <a:t>and uninsured for $250,000.</a:t>
            </a:r>
          </a:p>
          <a:p>
            <a:pPr marL="0" indent="0">
              <a:buClr>
                <a:srgbClr val="CC9900"/>
              </a:buClr>
              <a:buNone/>
            </a:pPr>
            <a:endParaRPr lang="en-US" sz="2300" dirty="0"/>
          </a:p>
        </p:txBody>
      </p:sp>
      <p:sp>
        <p:nvSpPr>
          <p:cNvPr id="5" name="Rectangle 14"/>
          <p:cNvSpPr>
            <a:spLocks noGrp="1" noChangeArrowheads="1"/>
          </p:cNvSpPr>
          <p:nvPr>
            <p:ph type="sldNum" sz="quarter" idx="4294967295"/>
            <p:custDataLst>
              <p:tags r:id="rId3"/>
            </p:custDataLst>
          </p:nvPr>
        </p:nvSpPr>
        <p:spPr>
          <a:xfrm>
            <a:off x="97265" y="6019800"/>
            <a:ext cx="576089" cy="228176"/>
          </a:xfrm>
          <a:prstGeom prst="rect">
            <a:avLst/>
          </a:prstGeom>
          <a:ln/>
        </p:spPr>
        <p:txBody>
          <a:bodyPr lIns="90918" tIns="45459" rIns="90918" bIns="45459">
            <a:noAutofit/>
          </a:bodyPr>
          <a:lstStyle/>
          <a:p>
            <a:pPr>
              <a:defRPr/>
            </a:pPr>
            <a:fld id="{6920ABCA-1A77-44E0-854C-FD624FB784EA}" type="slidenum">
              <a:rPr lang="en-US" b="1">
                <a:solidFill>
                  <a:srgbClr val="002060"/>
                </a:solidFill>
              </a:rPr>
              <a:pPr>
                <a:defRPr/>
              </a:pPr>
              <a:t>42</a:t>
            </a:fld>
            <a:endParaRPr lang="en-US"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6"/>
          <p:cNvSpPr>
            <a:spLocks noGrp="1" noChangeArrowheads="1"/>
          </p:cNvSpPr>
          <p:nvPr>
            <p:ph type="title"/>
            <p:custDataLst>
              <p:tags r:id="rId1"/>
            </p:custDataLst>
          </p:nvPr>
        </p:nvSpPr>
        <p:spPr>
          <a:xfrm>
            <a:off x="472347" y="152400"/>
            <a:ext cx="7818372" cy="739352"/>
          </a:xfrm>
          <a:noFill/>
        </p:spPr>
        <p:txBody>
          <a:bodyPr>
            <a:normAutofit/>
          </a:bodyPr>
          <a:lstStyle/>
          <a:p>
            <a:pPr eaLnBrk="1" hangingPunct="1"/>
            <a:r>
              <a:rPr lang="en-US" sz="3500" b="1" dirty="0">
                <a:solidFill>
                  <a:srgbClr val="FFCC00"/>
                </a:solidFill>
                <a:latin typeface="Times New Roman"/>
                <a:cs typeface="Times New Roman"/>
              </a:rPr>
              <a:t>Category 3 – Revocable Trust Accounts</a:t>
            </a:r>
          </a:p>
        </p:txBody>
      </p:sp>
      <p:sp>
        <p:nvSpPr>
          <p:cNvPr id="29699" name="Rectangle 3"/>
          <p:cNvSpPr>
            <a:spLocks noGrp="1" noChangeArrowheads="1"/>
          </p:cNvSpPr>
          <p:nvPr>
            <p:ph idx="1"/>
            <p:custDataLst>
              <p:tags r:id="rId2"/>
            </p:custDataLst>
          </p:nvPr>
        </p:nvSpPr>
        <p:spPr>
          <a:xfrm>
            <a:off x="373774" y="1068191"/>
            <a:ext cx="9217449" cy="5049520"/>
          </a:xfrm>
        </p:spPr>
        <p:txBody>
          <a:bodyPr>
            <a:normAutofit/>
          </a:bodyPr>
          <a:lstStyle/>
          <a:p>
            <a:pPr>
              <a:lnSpc>
                <a:spcPct val="80000"/>
              </a:lnSpc>
              <a:buFontTx/>
              <a:buNone/>
            </a:pPr>
            <a:endParaRPr lang="en-US" b="1" dirty="0"/>
          </a:p>
          <a:p>
            <a:pPr marL="0" indent="0">
              <a:lnSpc>
                <a:spcPct val="80000"/>
              </a:lnSpc>
              <a:buClr>
                <a:srgbClr val="926D10"/>
              </a:buClr>
              <a:buNone/>
            </a:pPr>
            <a:r>
              <a:rPr lang="en-US" sz="2300" b="0" dirty="0" smtClean="0">
                <a:latin typeface="Times New Roman" panose="02020603050405020304" pitchFamily="18" charset="0"/>
                <a:cs typeface="Times New Roman" panose="02020603050405020304" pitchFamily="18" charset="0"/>
              </a:rPr>
              <a:t>A </a:t>
            </a:r>
            <a:r>
              <a:rPr lang="en-US" sz="2300" dirty="0">
                <a:latin typeface="Times New Roman" panose="02020603050405020304" pitchFamily="18" charset="0"/>
                <a:cs typeface="Times New Roman" panose="02020603050405020304" pitchFamily="18" charset="0"/>
              </a:rPr>
              <a:t>Revocable Trust Account</a:t>
            </a:r>
            <a:r>
              <a:rPr lang="en-US" sz="2300" b="0" dirty="0">
                <a:latin typeface="Times New Roman" panose="02020603050405020304" pitchFamily="18" charset="0"/>
                <a:cs typeface="Times New Roman" panose="02020603050405020304" pitchFamily="18" charset="0"/>
              </a:rPr>
              <a:t> is a deposit where the </a:t>
            </a:r>
            <a:r>
              <a:rPr lang="en-US" sz="2300" b="0" dirty="0" smtClean="0">
                <a:latin typeface="Times New Roman" panose="02020603050405020304" pitchFamily="18" charset="0"/>
                <a:cs typeface="Times New Roman" panose="02020603050405020304" pitchFamily="18" charset="0"/>
              </a:rPr>
              <a:t>owner indicates </a:t>
            </a:r>
            <a:r>
              <a:rPr lang="en-US" sz="2300" b="0" dirty="0">
                <a:latin typeface="Times New Roman" panose="02020603050405020304" pitchFamily="18" charset="0"/>
                <a:cs typeface="Times New Roman" panose="02020603050405020304" pitchFamily="18" charset="0"/>
              </a:rPr>
              <a:t>an intention that the funds will belong to one or more named beneficiaries upon the last owner’s death.</a:t>
            </a:r>
          </a:p>
          <a:p>
            <a:pPr>
              <a:lnSpc>
                <a:spcPct val="80000"/>
              </a:lnSpc>
              <a:buClr>
                <a:srgbClr val="926D10"/>
              </a:buClr>
              <a:buFont typeface="Wingdings" panose="05000000000000000000" pitchFamily="2" charset="2"/>
              <a:buChar char="q"/>
            </a:pPr>
            <a:endParaRPr lang="en-US" sz="2300" b="0" dirty="0">
              <a:latin typeface="Times New Roman" panose="02020603050405020304" pitchFamily="18" charset="0"/>
              <a:cs typeface="Times New Roman" panose="02020603050405020304" pitchFamily="18" charset="0"/>
            </a:endParaRPr>
          </a:p>
          <a:p>
            <a:pPr>
              <a:lnSpc>
                <a:spcPct val="80000"/>
              </a:lnSpc>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In a Revocable Trust, the owner retains the right to change beneficiaries and/or allocations or to terminate the trust.</a:t>
            </a:r>
          </a:p>
          <a:p>
            <a:pPr>
              <a:lnSpc>
                <a:spcPct val="80000"/>
              </a:lnSpc>
              <a:buClr>
                <a:srgbClr val="FFCC00"/>
              </a:buClr>
              <a:buFont typeface="Wingdings" panose="05000000000000000000" pitchFamily="2" charset="2"/>
              <a:buChar char="q"/>
            </a:pPr>
            <a:endParaRPr lang="en-US" sz="2300" b="0" dirty="0">
              <a:latin typeface="Times New Roman" panose="02020603050405020304" pitchFamily="18" charset="0"/>
              <a:cs typeface="Times New Roman" panose="02020603050405020304" pitchFamily="18" charset="0"/>
            </a:endParaRPr>
          </a:p>
          <a:p>
            <a:pPr>
              <a:lnSpc>
                <a:spcPct val="80000"/>
              </a:lnSpc>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The FDIC recognizes two types of revocable trusts:</a:t>
            </a:r>
          </a:p>
          <a:p>
            <a:pPr>
              <a:lnSpc>
                <a:spcPct val="80000"/>
              </a:lnSpc>
              <a:buClr>
                <a:srgbClr val="FFCC00"/>
              </a:buClr>
              <a:buFont typeface="Wingdings" panose="05000000000000000000" pitchFamily="2" charset="2"/>
              <a:buChar char="q"/>
            </a:pPr>
            <a:endParaRPr lang="en-US" sz="2300" dirty="0">
              <a:latin typeface="Times New Roman" panose="02020603050405020304" pitchFamily="18" charset="0"/>
              <a:cs typeface="Times New Roman" panose="02020603050405020304" pitchFamily="18" charset="0"/>
            </a:endParaRPr>
          </a:p>
          <a:p>
            <a:pPr lvl="1">
              <a:lnSpc>
                <a:spcPct val="80000"/>
              </a:lnSpc>
              <a:buClr>
                <a:srgbClr val="FFCC00"/>
              </a:buClr>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Informal revocable trusts</a:t>
            </a:r>
          </a:p>
          <a:p>
            <a:pPr lvl="1">
              <a:lnSpc>
                <a:spcPct val="80000"/>
              </a:lnSpc>
              <a:buClr>
                <a:srgbClr val="FFCC00"/>
              </a:buClr>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a:p>
            <a:pPr lvl="1">
              <a:lnSpc>
                <a:spcPct val="80000"/>
              </a:lnSpc>
              <a:buClr>
                <a:srgbClr val="FFCC00"/>
              </a:buClr>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Formal revocable trusts</a:t>
            </a:r>
          </a:p>
        </p:txBody>
      </p:sp>
      <p:sp>
        <p:nvSpPr>
          <p:cNvPr id="6" name="Rectangle 14"/>
          <p:cNvSpPr>
            <a:spLocks noGrp="1" noChangeArrowheads="1"/>
          </p:cNvSpPr>
          <p:nvPr>
            <p:ph type="sldNum" sz="quarter" idx="4294967295"/>
            <p:custDataLst>
              <p:tags r:id="rId3"/>
            </p:custDataLst>
          </p:nvPr>
        </p:nvSpPr>
        <p:spPr>
          <a:xfrm>
            <a:off x="97265" y="6019800"/>
            <a:ext cx="576089" cy="228176"/>
          </a:xfrm>
          <a:prstGeom prst="rect">
            <a:avLst/>
          </a:prstGeom>
          <a:ln/>
        </p:spPr>
        <p:txBody>
          <a:bodyPr lIns="90918" tIns="45459" rIns="90918" bIns="45459">
            <a:noAutofit/>
          </a:bodyPr>
          <a:lstStyle/>
          <a:p>
            <a:pPr>
              <a:defRPr/>
            </a:pPr>
            <a:fld id="{6CE266AA-04DE-4DF9-9726-5877C3E7ED5E}" type="slidenum">
              <a:rPr lang="en-US" b="1">
                <a:solidFill>
                  <a:srgbClr val="002060"/>
                </a:solidFill>
              </a:rPr>
              <a:pPr>
                <a:defRPr/>
              </a:pPr>
              <a:t>43</a:t>
            </a:fld>
            <a:endParaRPr lang="en-US"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custDataLst>
              <p:tags r:id="rId1"/>
            </p:custDataLst>
          </p:nvPr>
        </p:nvSpPr>
        <p:spPr>
          <a:xfrm>
            <a:off x="442119" y="152400"/>
            <a:ext cx="9762676" cy="739352"/>
          </a:xfrm>
          <a:noFill/>
        </p:spPr>
        <p:txBody>
          <a:bodyPr>
            <a:norm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Category 3 – Revocable Trust Beneficiaries</a:t>
            </a:r>
          </a:p>
        </p:txBody>
      </p:sp>
      <p:sp>
        <p:nvSpPr>
          <p:cNvPr id="4" name="Content Placeholder 3"/>
          <p:cNvSpPr>
            <a:spLocks noGrp="1"/>
          </p:cNvSpPr>
          <p:nvPr>
            <p:ph idx="1"/>
            <p:custDataLst>
              <p:tags r:id="rId2"/>
            </p:custDataLst>
          </p:nvPr>
        </p:nvSpPr>
        <p:spPr>
          <a:xfrm>
            <a:off x="137319" y="1219200"/>
            <a:ext cx="9525000" cy="5105400"/>
          </a:xfrm>
        </p:spPr>
        <p:txBody>
          <a:bodyPr>
            <a:normAutofit/>
          </a:bodyPr>
          <a:lstStyle/>
          <a:p>
            <a:pPr>
              <a:lnSpc>
                <a:spcPct val="150000"/>
              </a:lnSpc>
              <a:spcBef>
                <a:spcPct val="50000"/>
              </a:spcBef>
              <a:buClr>
                <a:srgbClr val="FFCC00"/>
              </a:buClr>
              <a:buFont typeface="Wingdings" panose="05000000000000000000" pitchFamily="2" charset="2"/>
              <a:buChar char="q"/>
              <a:tabLst>
                <a:tab pos="2048797" algn="l"/>
              </a:tabLst>
            </a:pPr>
            <a:r>
              <a:rPr lang="en-US" sz="2400" dirty="0">
                <a:solidFill>
                  <a:srgbClr val="003366"/>
                </a:solidFill>
                <a:latin typeface="Times New Roman"/>
              </a:rPr>
              <a:t>Who or what can be a beneficiary?</a:t>
            </a:r>
            <a:endParaRPr lang="en-US" sz="2400" dirty="0">
              <a:solidFill>
                <a:srgbClr val="000000"/>
              </a:solidFill>
              <a:latin typeface="Times New Roman"/>
            </a:endParaRPr>
          </a:p>
          <a:p>
            <a:pPr>
              <a:lnSpc>
                <a:spcPct val="150000"/>
              </a:lnSpc>
              <a:spcBef>
                <a:spcPct val="50000"/>
              </a:spcBef>
              <a:buClr>
                <a:srgbClr val="FFCC00"/>
              </a:buClr>
              <a:buFont typeface="Wingdings" panose="05000000000000000000" pitchFamily="2" charset="2"/>
              <a:buChar char="Ø"/>
              <a:tabLst>
                <a:tab pos="2048797" algn="l"/>
              </a:tabLst>
            </a:pPr>
            <a:r>
              <a:rPr lang="en-US" sz="2400" b="0" dirty="0">
                <a:solidFill>
                  <a:srgbClr val="003366"/>
                </a:solidFill>
                <a:latin typeface="Times New Roman"/>
              </a:rPr>
              <a:t>The beneficiary </a:t>
            </a:r>
            <a:r>
              <a:rPr lang="en-US" sz="2400" b="0" u="sng" dirty="0">
                <a:solidFill>
                  <a:srgbClr val="003366"/>
                </a:solidFill>
                <a:latin typeface="Times New Roman"/>
              </a:rPr>
              <a:t>must</a:t>
            </a:r>
            <a:r>
              <a:rPr lang="en-US" sz="2400" b="0" dirty="0">
                <a:solidFill>
                  <a:srgbClr val="003366"/>
                </a:solidFill>
                <a:latin typeface="Times New Roman"/>
              </a:rPr>
              <a:t> be an eligible beneficiary as defined below: </a:t>
            </a:r>
          </a:p>
          <a:p>
            <a:pPr lvl="1" indent="-365760">
              <a:lnSpc>
                <a:spcPct val="150000"/>
              </a:lnSpc>
              <a:spcBef>
                <a:spcPct val="50000"/>
              </a:spcBef>
              <a:buClr>
                <a:srgbClr val="FFCC00"/>
              </a:buClr>
              <a:buSzPct val="87000"/>
              <a:buFont typeface="Wingdings" panose="05000000000000000000" pitchFamily="2" charset="2"/>
              <a:buChar char="v"/>
              <a:tabLst>
                <a:tab pos="2048797" algn="l"/>
              </a:tabLst>
            </a:pPr>
            <a:r>
              <a:rPr lang="en-US" sz="2400" kern="0" dirty="0" smtClean="0">
                <a:solidFill>
                  <a:srgbClr val="003366"/>
                </a:solidFill>
                <a:latin typeface="Times New Roman"/>
              </a:rPr>
              <a:t>A </a:t>
            </a:r>
            <a:r>
              <a:rPr lang="en-US" sz="2400" kern="0" dirty="0">
                <a:solidFill>
                  <a:srgbClr val="003366"/>
                </a:solidFill>
                <a:latin typeface="Times New Roman"/>
              </a:rPr>
              <a:t>natural person (living</a:t>
            </a:r>
            <a:r>
              <a:rPr lang="en-US" sz="2400" kern="0" dirty="0" smtClean="0">
                <a:solidFill>
                  <a:srgbClr val="003366"/>
                </a:solidFill>
                <a:latin typeface="Times New Roman"/>
              </a:rPr>
              <a:t>),</a:t>
            </a:r>
          </a:p>
          <a:p>
            <a:pPr lvl="1" indent="-365760">
              <a:lnSpc>
                <a:spcPct val="150000"/>
              </a:lnSpc>
              <a:spcBef>
                <a:spcPct val="50000"/>
              </a:spcBef>
              <a:buClr>
                <a:srgbClr val="FFCC00"/>
              </a:buClr>
              <a:buSzPct val="87000"/>
              <a:buFont typeface="Wingdings" panose="05000000000000000000" pitchFamily="2" charset="2"/>
              <a:buChar char="v"/>
              <a:tabLst>
                <a:tab pos="2048797" algn="l"/>
              </a:tabLst>
            </a:pPr>
            <a:r>
              <a:rPr lang="en-US" sz="2400" kern="0" dirty="0" smtClean="0">
                <a:solidFill>
                  <a:srgbClr val="003366"/>
                </a:solidFill>
                <a:latin typeface="Times New Roman"/>
              </a:rPr>
              <a:t>A </a:t>
            </a:r>
            <a:r>
              <a:rPr lang="en-US" sz="2400" kern="0" dirty="0">
                <a:solidFill>
                  <a:srgbClr val="003366"/>
                </a:solidFill>
                <a:latin typeface="Times New Roman"/>
              </a:rPr>
              <a:t>charity (must be valid under IRS rules) </a:t>
            </a:r>
            <a:r>
              <a:rPr lang="en-US" sz="2400" kern="0" dirty="0" smtClean="0">
                <a:solidFill>
                  <a:srgbClr val="003366"/>
                </a:solidFill>
                <a:latin typeface="Times New Roman"/>
              </a:rPr>
              <a:t>or</a:t>
            </a:r>
          </a:p>
          <a:p>
            <a:pPr lvl="1" indent="-365760">
              <a:lnSpc>
                <a:spcPct val="150000"/>
              </a:lnSpc>
              <a:spcBef>
                <a:spcPct val="50000"/>
              </a:spcBef>
              <a:buClr>
                <a:srgbClr val="FFCC00"/>
              </a:buClr>
              <a:buSzPct val="87000"/>
              <a:buFont typeface="Wingdings" panose="05000000000000000000" pitchFamily="2" charset="2"/>
              <a:buChar char="v"/>
              <a:tabLst>
                <a:tab pos="2048797" algn="l"/>
              </a:tabLst>
            </a:pPr>
            <a:r>
              <a:rPr lang="en-US" sz="2400" kern="0" dirty="0" smtClean="0">
                <a:solidFill>
                  <a:srgbClr val="003366"/>
                </a:solidFill>
                <a:latin typeface="Times New Roman"/>
              </a:rPr>
              <a:t>A </a:t>
            </a:r>
            <a:r>
              <a:rPr lang="en-US" sz="2400" kern="0" dirty="0">
                <a:solidFill>
                  <a:srgbClr val="003366"/>
                </a:solidFill>
                <a:latin typeface="Times New Roman"/>
              </a:rPr>
              <a:t>non-profit organization (must be valid under IRS </a:t>
            </a:r>
            <a:r>
              <a:rPr lang="en-US" sz="2400" kern="0" dirty="0" smtClean="0">
                <a:solidFill>
                  <a:srgbClr val="003366"/>
                </a:solidFill>
                <a:latin typeface="Times New Roman"/>
              </a:rPr>
              <a:t>rules)</a:t>
            </a:r>
          </a:p>
          <a:p>
            <a:pPr>
              <a:lnSpc>
                <a:spcPct val="110000"/>
              </a:lnSpc>
              <a:spcBef>
                <a:spcPct val="50000"/>
              </a:spcBef>
              <a:buClr>
                <a:srgbClr val="FFCC00"/>
              </a:buClr>
              <a:buFont typeface="Wingdings" panose="05000000000000000000" pitchFamily="2" charset="2"/>
              <a:buChar char="Ø"/>
              <a:tabLst>
                <a:tab pos="2048797" algn="l"/>
              </a:tabLst>
            </a:pPr>
            <a:r>
              <a:rPr lang="en-US" sz="2400" b="0" dirty="0">
                <a:solidFill>
                  <a:srgbClr val="003366"/>
                </a:solidFill>
                <a:latin typeface="Times New Roman"/>
              </a:rPr>
              <a:t>An eligible beneficiary is </a:t>
            </a:r>
            <a:r>
              <a:rPr lang="en-US" sz="2400" b="0" dirty="0" smtClean="0">
                <a:solidFill>
                  <a:srgbClr val="003366"/>
                </a:solidFill>
                <a:latin typeface="Times New Roman"/>
              </a:rPr>
              <a:t>any </a:t>
            </a:r>
            <a:r>
              <a:rPr lang="en-US" sz="2400" b="0" dirty="0">
                <a:solidFill>
                  <a:srgbClr val="003366"/>
                </a:solidFill>
                <a:latin typeface="Times New Roman"/>
              </a:rPr>
              <a:t>natural person.  </a:t>
            </a:r>
          </a:p>
          <a:p>
            <a:pPr lvl="1" indent="-365760">
              <a:lnSpc>
                <a:spcPct val="110000"/>
              </a:lnSpc>
              <a:spcBef>
                <a:spcPct val="50000"/>
              </a:spcBef>
              <a:buClr>
                <a:srgbClr val="FFCC00"/>
              </a:buClr>
              <a:buFont typeface="Wingdings" panose="05000000000000000000" pitchFamily="2" charset="2"/>
              <a:buChar char="v"/>
              <a:tabLst>
                <a:tab pos="2048797" algn="l"/>
              </a:tabLst>
            </a:pPr>
            <a:r>
              <a:rPr lang="en-US" sz="2000" dirty="0" smtClean="0">
                <a:solidFill>
                  <a:srgbClr val="003366"/>
                </a:solidFill>
                <a:latin typeface="Times New Roman"/>
              </a:rPr>
              <a:t> </a:t>
            </a:r>
            <a:r>
              <a:rPr lang="en-US" sz="2400" dirty="0" smtClean="0">
                <a:solidFill>
                  <a:srgbClr val="003366"/>
                </a:solidFill>
                <a:latin typeface="Times New Roman"/>
              </a:rPr>
              <a:t>There is </a:t>
            </a:r>
            <a:r>
              <a:rPr lang="en-US" sz="2400" dirty="0">
                <a:solidFill>
                  <a:srgbClr val="003366"/>
                </a:solidFill>
                <a:latin typeface="Times New Roman"/>
              </a:rPr>
              <a:t>no </a:t>
            </a:r>
            <a:r>
              <a:rPr lang="en-US" sz="2400" dirty="0" smtClean="0">
                <a:solidFill>
                  <a:srgbClr val="003366"/>
                </a:solidFill>
                <a:latin typeface="Times New Roman"/>
              </a:rPr>
              <a:t>kinship </a:t>
            </a:r>
            <a:r>
              <a:rPr lang="en-US" sz="2400" dirty="0">
                <a:solidFill>
                  <a:srgbClr val="003366"/>
                </a:solidFill>
                <a:latin typeface="Times New Roman"/>
              </a:rPr>
              <a:t>requirement</a:t>
            </a:r>
            <a:r>
              <a:rPr lang="en-US" sz="2400" b="0" dirty="0">
                <a:solidFill>
                  <a:srgbClr val="003366"/>
                </a:solidFill>
                <a:latin typeface="Times New Roman"/>
              </a:rPr>
              <a:t>.</a:t>
            </a:r>
            <a:endParaRPr lang="en-US" sz="2400" b="0" i="1" dirty="0">
              <a:solidFill>
                <a:srgbClr val="003366"/>
              </a:solidFill>
              <a:latin typeface="Times New Roman"/>
            </a:endParaRPr>
          </a:p>
          <a:p>
            <a:endParaRPr lang="en-US" sz="2300" dirty="0"/>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44</a:t>
            </a:fld>
            <a:endParaRPr lang="en-US" b="1" dirty="0">
              <a:solidFill>
                <a:srgbClr val="002060"/>
              </a:solidFill>
            </a:endParaRPr>
          </a:p>
        </p:txBody>
      </p:sp>
    </p:spTree>
    <p:extLst>
      <p:ext uri="{BB962C8B-B14F-4D97-AF65-F5344CB8AC3E}">
        <p14:creationId xmlns:p14="http://schemas.microsoft.com/office/powerpoint/2010/main" val="293010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title"/>
            <p:custDataLst>
              <p:tags r:id="rId1"/>
            </p:custDataLst>
          </p:nvPr>
        </p:nvSpPr>
        <p:spPr>
          <a:xfrm>
            <a:off x="451338" y="152400"/>
            <a:ext cx="9515781" cy="739352"/>
          </a:xfrm>
          <a:noFill/>
        </p:spPr>
        <p:txBody>
          <a:bodyPr>
            <a:norm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Category 3 – Revocable Trust Account Titling</a:t>
            </a:r>
          </a:p>
        </p:txBody>
      </p:sp>
      <p:sp>
        <p:nvSpPr>
          <p:cNvPr id="2" name="Content Placeholder 1"/>
          <p:cNvSpPr>
            <a:spLocks noGrp="1"/>
          </p:cNvSpPr>
          <p:nvPr>
            <p:ph idx="1"/>
            <p:custDataLst>
              <p:tags r:id="rId2"/>
            </p:custDataLst>
          </p:nvPr>
        </p:nvSpPr>
        <p:spPr>
          <a:xfrm>
            <a:off x="411511" y="1351282"/>
            <a:ext cx="9316642" cy="4915331"/>
          </a:xfrm>
        </p:spPr>
        <p:txBody>
          <a:bodyPr>
            <a:noAutofit/>
          </a:bodyPr>
          <a:lstStyle/>
          <a:p>
            <a:pPr marL="0" lvl="0" indent="0" rtl="0">
              <a:buClr>
                <a:srgbClr val="FFCC00"/>
              </a:buClr>
              <a:buNone/>
            </a:pPr>
            <a:r>
              <a:rPr lang="en-US" sz="2300" dirty="0">
                <a:solidFill>
                  <a:srgbClr val="003366"/>
                </a:solidFill>
                <a:latin typeface="Times New Roman" panose="02020603050405020304" pitchFamily="18" charset="0"/>
                <a:cs typeface="Times New Roman" panose="02020603050405020304" pitchFamily="18" charset="0"/>
              </a:rPr>
              <a:t>For revocable trust accounts, the trust relationship must exist in the account title.</a:t>
            </a:r>
          </a:p>
          <a:p>
            <a:pPr marL="0" indent="0">
              <a:buClr>
                <a:srgbClr val="FFCC00"/>
              </a:buClr>
              <a:buNone/>
            </a:pPr>
            <a:endParaRPr lang="en-US" sz="1000" dirty="0">
              <a:latin typeface="Times New Roman" panose="02020603050405020304" pitchFamily="18" charset="0"/>
              <a:cs typeface="Times New Roman" panose="02020603050405020304" pitchFamily="18" charset="0"/>
            </a:endParaRPr>
          </a:p>
          <a:p>
            <a:pPr marL="513369" lvl="2" indent="-342900">
              <a:spcBef>
                <a:spcPts val="0"/>
              </a:spcBef>
              <a:buClr>
                <a:srgbClr val="FFCC00"/>
              </a:buClr>
              <a:buFont typeface="Wingdings" panose="05000000000000000000" pitchFamily="2" charset="2"/>
              <a:buChar char="q"/>
            </a:pPr>
            <a:r>
              <a:rPr lang="en-US" sz="2100" dirty="0">
                <a:latin typeface="Times New Roman" panose="02020603050405020304" pitchFamily="18" charset="0"/>
                <a:cs typeface="Times New Roman" panose="02020603050405020304" pitchFamily="18" charset="0"/>
              </a:rPr>
              <a:t>For informal revocable trust accounts, commonly accepted terms such as “payable-on-death”, “in trust for” and “as trustee for” must appear in the account title.</a:t>
            </a:r>
          </a:p>
          <a:p>
            <a:pPr marL="513369" lvl="2" indent="-342900">
              <a:spcBef>
                <a:spcPts val="0"/>
              </a:spcBef>
              <a:buClr>
                <a:srgbClr val="FFCC00"/>
              </a:buClr>
              <a:buFont typeface="Wingdings" panose="05000000000000000000" pitchFamily="2" charset="2"/>
              <a:buChar char="q"/>
            </a:pPr>
            <a:endParaRPr lang="en-US" sz="2100" dirty="0">
              <a:latin typeface="Times New Roman" panose="02020603050405020304" pitchFamily="18" charset="0"/>
              <a:cs typeface="Times New Roman" panose="02020603050405020304" pitchFamily="18" charset="0"/>
            </a:endParaRPr>
          </a:p>
          <a:p>
            <a:pPr marL="513369" lvl="2" indent="-342900">
              <a:spcBef>
                <a:spcPts val="0"/>
              </a:spcBef>
              <a:buClr>
                <a:srgbClr val="FFCC00"/>
              </a:buClr>
              <a:buFont typeface="Wingdings" panose="05000000000000000000" pitchFamily="2" charset="2"/>
              <a:buChar char="q"/>
            </a:pPr>
            <a:r>
              <a:rPr lang="en-US" sz="2100" dirty="0">
                <a:latin typeface="Times New Roman" panose="02020603050405020304" pitchFamily="18" charset="0"/>
                <a:cs typeface="Times New Roman" panose="02020603050405020304" pitchFamily="18" charset="0"/>
              </a:rPr>
              <a:t>For purposes of this rule, “account title” includes the electronic deposit account records of the bank.</a:t>
            </a:r>
          </a:p>
          <a:p>
            <a:pPr marL="513369" lvl="2" indent="-342900">
              <a:spcBef>
                <a:spcPts val="0"/>
              </a:spcBef>
              <a:buClr>
                <a:srgbClr val="FFCC00"/>
              </a:buClr>
              <a:buFont typeface="Wingdings" panose="05000000000000000000" pitchFamily="2" charset="2"/>
              <a:buChar char="q"/>
            </a:pPr>
            <a:endParaRPr lang="en-US" sz="2100" dirty="0">
              <a:latin typeface="Times New Roman" panose="02020603050405020304" pitchFamily="18" charset="0"/>
              <a:cs typeface="Times New Roman" panose="02020603050405020304" pitchFamily="18" charset="0"/>
            </a:endParaRPr>
          </a:p>
          <a:p>
            <a:pPr marL="513369" lvl="2" indent="-342900">
              <a:spcBef>
                <a:spcPts val="0"/>
              </a:spcBef>
              <a:buClr>
                <a:srgbClr val="FFCC00"/>
              </a:buClr>
              <a:buFont typeface="Wingdings" panose="05000000000000000000" pitchFamily="2" charset="2"/>
              <a:buChar char="q"/>
            </a:pPr>
            <a:r>
              <a:rPr lang="en-US" sz="2100" dirty="0">
                <a:latin typeface="Times New Roman" panose="02020603050405020304" pitchFamily="18" charset="0"/>
                <a:cs typeface="Times New Roman" panose="02020603050405020304" pitchFamily="18" charset="0"/>
              </a:rPr>
              <a:t>The FDIC will recognize the account as a revocable trust account provided the bank’s electronic deposit account records identify the deposit as a POD account. For instance, this designation can be made using a code in the bank’s electronic deposit account records.</a:t>
            </a: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45</a:t>
            </a:fld>
            <a:endParaRPr lang="en-US" b="1" dirty="0">
              <a:solidFill>
                <a:srgbClr val="002060"/>
              </a:solidFill>
            </a:endParaRPr>
          </a:p>
        </p:txBody>
      </p:sp>
    </p:spTree>
    <p:extLst>
      <p:ext uri="{BB962C8B-B14F-4D97-AF65-F5344CB8AC3E}">
        <p14:creationId xmlns:p14="http://schemas.microsoft.com/office/powerpoint/2010/main" val="217382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535" y="175048"/>
            <a:ext cx="9351184"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3 – Five or Fewer Beneficiaries</a:t>
            </a:r>
            <a:endParaRPr lang="en-US" sz="3500" dirty="0">
              <a:solidFill>
                <a:srgbClr val="FFCC00"/>
              </a:solidFill>
            </a:endParaRPr>
          </a:p>
        </p:txBody>
      </p:sp>
      <p:sp>
        <p:nvSpPr>
          <p:cNvPr id="4" name="Content Placeholder 3"/>
          <p:cNvSpPr>
            <a:spLocks noGrp="1"/>
          </p:cNvSpPr>
          <p:nvPr>
            <p:ph idx="1"/>
            <p:custDataLst>
              <p:tags r:id="rId2"/>
            </p:custDataLst>
          </p:nvPr>
        </p:nvSpPr>
        <p:spPr>
          <a:xfrm>
            <a:off x="61119" y="1203491"/>
            <a:ext cx="9711240" cy="777709"/>
          </a:xfrm>
        </p:spPr>
        <p:txBody>
          <a:bodyPr>
            <a:normAutofit/>
          </a:bodyPr>
          <a:lstStyle/>
          <a:p>
            <a:pPr marL="0" indent="0">
              <a:spcBef>
                <a:spcPct val="0"/>
              </a:spcBef>
              <a:buClr>
                <a:srgbClr val="CC9900"/>
              </a:buClr>
              <a:buNone/>
            </a:pPr>
            <a:r>
              <a:rPr lang="en-US" sz="2000" dirty="0" smtClean="0">
                <a:solidFill>
                  <a:srgbClr val="003366"/>
                </a:solidFill>
                <a:latin typeface="Times New Roman" panose="02020603050405020304" pitchFamily="18" charset="0"/>
                <a:cs typeface="Times New Roman" panose="02020603050405020304" pitchFamily="18" charset="0"/>
              </a:rPr>
              <a:t>Coverage depends on the number of beneficiaries named by an owner and the amount of the deposit:</a:t>
            </a:r>
          </a:p>
          <a:p>
            <a:pPr marL="0" indent="0">
              <a:spcBef>
                <a:spcPct val="0"/>
              </a:spcBef>
              <a:buClr>
                <a:srgbClr val="CC9900"/>
              </a:buClr>
              <a:buNone/>
            </a:pPr>
            <a:endParaRPr lang="en-US" sz="1400" dirty="0">
              <a:solidFill>
                <a:srgbClr val="003366"/>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46</a:t>
            </a:fld>
            <a:endParaRPr lang="en-US" b="1" dirty="0">
              <a:solidFill>
                <a:srgbClr val="002060"/>
              </a:solidFill>
            </a:endParaRPr>
          </a:p>
        </p:txBody>
      </p:sp>
      <p:grpSp>
        <p:nvGrpSpPr>
          <p:cNvPr id="6" name="Group 5" descr="box"/>
          <p:cNvGrpSpPr/>
          <p:nvPr/>
        </p:nvGrpSpPr>
        <p:grpSpPr>
          <a:xfrm>
            <a:off x="1966119" y="1828800"/>
            <a:ext cx="1705707" cy="914400"/>
            <a:chOff x="761444" y="1639055"/>
            <a:chExt cx="1348740" cy="1348740"/>
          </a:xfrm>
        </p:grpSpPr>
        <p:sp>
          <p:nvSpPr>
            <p:cNvPr id="19" name="Rounded Rectangle 18"/>
            <p:cNvSpPr/>
            <p:nvPr/>
          </p:nvSpPr>
          <p:spPr>
            <a:xfrm>
              <a:off x="761444" y="1639055"/>
              <a:ext cx="1348740" cy="1348740"/>
            </a:xfrm>
            <a:prstGeom prst="roundRect">
              <a:avLst/>
            </a:prstGeom>
            <a:solidFill>
              <a:srgbClr val="CC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0" name="Rounded Rectangle 4"/>
            <p:cNvSpPr/>
            <p:nvPr/>
          </p:nvSpPr>
          <p:spPr>
            <a:xfrm>
              <a:off x="827284" y="1704895"/>
              <a:ext cx="1217060" cy="1217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2060"/>
                  </a:solidFill>
                  <a:latin typeface="Times New Roman" panose="02020603050405020304" pitchFamily="18" charset="0"/>
                  <a:cs typeface="Times New Roman" panose="02020603050405020304" pitchFamily="18" charset="0"/>
                </a:rPr>
                <a:t>Owner</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grpSp>
        <p:nvGrpSpPr>
          <p:cNvPr id="8" name="Group 7" descr="box"/>
          <p:cNvGrpSpPr/>
          <p:nvPr/>
        </p:nvGrpSpPr>
        <p:grpSpPr>
          <a:xfrm>
            <a:off x="5319657" y="1828800"/>
            <a:ext cx="2771769" cy="914400"/>
            <a:chOff x="2900510" y="381001"/>
            <a:chExt cx="1686619" cy="996000"/>
          </a:xfrm>
        </p:grpSpPr>
        <p:sp>
          <p:nvSpPr>
            <p:cNvPr id="17" name="Rounded Rectangle 16"/>
            <p:cNvSpPr/>
            <p:nvPr/>
          </p:nvSpPr>
          <p:spPr>
            <a:xfrm>
              <a:off x="2900510" y="381001"/>
              <a:ext cx="1686619" cy="996000"/>
            </a:xfrm>
            <a:prstGeom prst="roundRect">
              <a:avLst/>
            </a:prstGeom>
            <a:solidFill>
              <a:srgbClr val="CC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8" name="Rounded Rectangle 7"/>
            <p:cNvSpPr/>
            <p:nvPr/>
          </p:nvSpPr>
          <p:spPr>
            <a:xfrm>
              <a:off x="2949131" y="429622"/>
              <a:ext cx="1589377" cy="898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800" b="1" kern="1200" dirty="0" smtClean="0">
                  <a:solidFill>
                    <a:srgbClr val="002060"/>
                  </a:solidFill>
                  <a:latin typeface="Times New Roman" panose="02020603050405020304" pitchFamily="18" charset="0"/>
                  <a:cs typeface="Times New Roman" panose="02020603050405020304" pitchFamily="18" charset="0"/>
                </a:rPr>
                <a:t>5 or fewer beneficiaries</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sp>
        <p:nvSpPr>
          <p:cNvPr id="21" name="Content Placeholder 3"/>
          <p:cNvSpPr txBox="1">
            <a:spLocks/>
          </p:cNvSpPr>
          <p:nvPr>
            <p:custDataLst>
              <p:tags r:id="rId4"/>
            </p:custDataLst>
          </p:nvPr>
        </p:nvSpPr>
        <p:spPr bwMode="auto">
          <a:xfrm>
            <a:off x="-15081" y="2644741"/>
            <a:ext cx="9711240" cy="329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normAutofit/>
          </a:bodyPr>
          <a:lst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a:lstStyle>
          <a:p>
            <a:pPr marL="0" indent="0">
              <a:spcBef>
                <a:spcPct val="0"/>
              </a:spcBef>
              <a:buClr>
                <a:srgbClr val="CC9900"/>
              </a:buClr>
              <a:buFont typeface="Wingdings" pitchFamily="2" charset="2"/>
              <a:buNone/>
            </a:pPr>
            <a:endParaRPr lang="en-US" sz="1400" kern="0" dirty="0" smtClean="0">
              <a:solidFill>
                <a:srgbClr val="003366"/>
              </a:solidFill>
              <a:latin typeface="Times New Roman" panose="02020603050405020304" pitchFamily="18" charset="0"/>
              <a:cs typeface="Times New Roman" panose="02020603050405020304" pitchFamily="18" charset="0"/>
            </a:endParaRPr>
          </a:p>
          <a:p>
            <a:pPr>
              <a:lnSpc>
                <a:spcPct val="110000"/>
              </a:lnSpc>
              <a:spcBef>
                <a:spcPct val="0"/>
              </a:spcBef>
              <a:spcAft>
                <a:spcPts val="600"/>
              </a:spcAft>
              <a:buClr>
                <a:srgbClr val="FFCC00"/>
              </a:buClr>
              <a:buFont typeface="Wingdings" pitchFamily="2" charset="2"/>
              <a:buChar char="q"/>
            </a:pPr>
            <a:r>
              <a:rPr lang="en-US" sz="2000" b="0" kern="0" dirty="0" smtClean="0">
                <a:latin typeface="Times New Roman" panose="02020603050405020304" pitchFamily="18" charset="0"/>
                <a:cs typeface="Times New Roman" panose="02020603050405020304" pitchFamily="18" charset="0"/>
              </a:rPr>
              <a:t>If the owner names </a:t>
            </a:r>
            <a:r>
              <a:rPr lang="en-US" sz="2000" b="0" u="sng" kern="0" dirty="0" smtClean="0">
                <a:latin typeface="Times New Roman" panose="02020603050405020304" pitchFamily="18" charset="0"/>
                <a:cs typeface="Times New Roman" panose="02020603050405020304" pitchFamily="18" charset="0"/>
              </a:rPr>
              <a:t>five or fewer unique eligible beneficiaries</a:t>
            </a:r>
            <a:r>
              <a:rPr lang="en-US" sz="2000" b="0" kern="0" dirty="0" smtClean="0">
                <a:latin typeface="Times New Roman" panose="02020603050405020304" pitchFamily="18" charset="0"/>
                <a:cs typeface="Times New Roman" panose="02020603050405020304" pitchFamily="18" charset="0"/>
              </a:rPr>
              <a:t>, then the deposit insurance coverage is:  </a:t>
            </a:r>
          </a:p>
          <a:p>
            <a:pPr marL="731520" lvl="1" indent="-454587">
              <a:spcBef>
                <a:spcPts val="995"/>
              </a:spcBef>
              <a:spcAft>
                <a:spcPts val="600"/>
              </a:spcAft>
              <a:buClr>
                <a:srgbClr val="FFCC00"/>
              </a:buClr>
              <a:buFont typeface="Wingdings" panose="05000000000000000000" pitchFamily="2" charset="2"/>
              <a:buChar char="Ø"/>
            </a:pPr>
            <a:r>
              <a:rPr lang="en-US" sz="1800" kern="0" dirty="0" smtClean="0">
                <a:latin typeface="Times New Roman" panose="02020603050405020304" pitchFamily="18" charset="0"/>
                <a:cs typeface="Times New Roman" panose="02020603050405020304" pitchFamily="18" charset="0"/>
              </a:rPr>
              <a:t>Up to $250,000 multiplied by the number of unique eligible beneficiaries named by the owner.  This applies to the combined interests for all beneficiaries the owner has named in all (both informal and formal) revocable trust deposits. </a:t>
            </a:r>
          </a:p>
          <a:p>
            <a:pPr marL="731520" lvl="1" indent="-454587">
              <a:spcBef>
                <a:spcPts val="995"/>
              </a:spcBef>
              <a:spcAft>
                <a:spcPts val="1200"/>
              </a:spcAft>
              <a:buClr>
                <a:srgbClr val="FFCC00"/>
              </a:buClr>
              <a:buFont typeface="Wingdings" panose="05000000000000000000" pitchFamily="2" charset="2"/>
              <a:buChar char="Ø"/>
            </a:pPr>
            <a:r>
              <a:rPr lang="en-US" sz="1800" kern="0" dirty="0" smtClean="0">
                <a:latin typeface="Times New Roman" panose="02020603050405020304" pitchFamily="18" charset="0"/>
                <a:cs typeface="Times New Roman" panose="02020603050405020304" pitchFamily="18" charset="0"/>
              </a:rPr>
              <a:t>The result is the same as above even if the owner has allocated different or unequal percentages or amounts to multiple beneficiaries.  To calculate the deposit insurance coverage, multiply $250,000 by the number of owners multiplied by the number of unique eligible beneficiaries.</a:t>
            </a:r>
          </a:p>
          <a:p>
            <a:endParaRPr lang="en-US" sz="2000" kern="0" dirty="0">
              <a:latin typeface="Times New Roman" panose="02020603050405020304" pitchFamily="18" charset="0"/>
              <a:cs typeface="Times New Roman" panose="02020603050405020304" pitchFamily="18" charset="0"/>
            </a:endParaRPr>
          </a:p>
        </p:txBody>
      </p:sp>
      <p:cxnSp>
        <p:nvCxnSpPr>
          <p:cNvPr id="10" name="Straight Arrow Connector 9" descr="arrow"/>
          <p:cNvCxnSpPr/>
          <p:nvPr/>
        </p:nvCxnSpPr>
        <p:spPr>
          <a:xfrm>
            <a:off x="3671826" y="2285999"/>
            <a:ext cx="1647831" cy="1"/>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0089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75048"/>
            <a:ext cx="7818372" cy="739352"/>
          </a:xfrm>
        </p:spPr>
        <p:txBody>
          <a:bodyPr>
            <a:normAutofit/>
          </a:bodyPr>
          <a:lstStyle/>
          <a:p>
            <a:r>
              <a:rPr lang="en-US" sz="3500" b="1" dirty="0">
                <a:solidFill>
                  <a:srgbClr val="FFCC00"/>
                </a:solidFill>
                <a:latin typeface="Times New Roman" panose="02020603050405020304" pitchFamily="18" charset="0"/>
                <a:cs typeface="Times New Roman" panose="02020603050405020304" pitchFamily="18" charset="0"/>
              </a:rPr>
              <a:t>Category 3 – Six or More Beneficiaries</a:t>
            </a:r>
            <a:endParaRPr lang="en-US" sz="3500" dirty="0">
              <a:solidFill>
                <a:srgbClr val="FFCC00"/>
              </a:solidFill>
            </a:endParaRPr>
          </a:p>
        </p:txBody>
      </p:sp>
      <p:sp>
        <p:nvSpPr>
          <p:cNvPr id="4" name="Content Placeholder 3"/>
          <p:cNvSpPr>
            <a:spLocks noGrp="1"/>
          </p:cNvSpPr>
          <p:nvPr>
            <p:ph idx="1"/>
            <p:custDataLst>
              <p:tags r:id="rId2"/>
            </p:custDataLst>
          </p:nvPr>
        </p:nvSpPr>
        <p:spPr>
          <a:xfrm>
            <a:off x="137319" y="1219200"/>
            <a:ext cx="9461699" cy="685800"/>
          </a:xfrm>
        </p:spPr>
        <p:txBody>
          <a:bodyPr>
            <a:normAutofit lnSpcReduction="10000"/>
          </a:bodyPr>
          <a:lstStyle/>
          <a:p>
            <a:pPr marL="0" indent="0">
              <a:spcBef>
                <a:spcPct val="0"/>
              </a:spcBef>
              <a:buNone/>
            </a:pPr>
            <a:r>
              <a:rPr lang="en-US" sz="2000" dirty="0">
                <a:solidFill>
                  <a:srgbClr val="003366"/>
                </a:solidFill>
                <a:latin typeface="Times New Roman" panose="02020603050405020304" pitchFamily="18" charset="0"/>
                <a:cs typeface="Times New Roman" panose="02020603050405020304" pitchFamily="18" charset="0"/>
              </a:rPr>
              <a:t>Coverage depends on the number of beneficiaries named by an owner and the amount of the </a:t>
            </a:r>
            <a:r>
              <a:rPr lang="en-US" sz="2000" dirty="0" smtClean="0">
                <a:solidFill>
                  <a:srgbClr val="003366"/>
                </a:solidFill>
                <a:latin typeface="Times New Roman" panose="02020603050405020304" pitchFamily="18" charset="0"/>
                <a:cs typeface="Times New Roman" panose="02020603050405020304" pitchFamily="18" charset="0"/>
              </a:rPr>
              <a:t>deposit:</a:t>
            </a:r>
            <a:endParaRPr lang="en-US" sz="2000" dirty="0">
              <a:solidFill>
                <a:srgbClr val="003366"/>
              </a:solidFill>
              <a:latin typeface="Times New Roman" panose="02020603050405020304" pitchFamily="18" charset="0"/>
              <a:cs typeface="Times New Roman" panose="02020603050405020304" pitchFamily="18" charset="0"/>
            </a:endParaRPr>
          </a:p>
          <a:p>
            <a:pPr marL="0" lvl="1" indent="0">
              <a:buSzTx/>
              <a:buNone/>
            </a:pPr>
            <a:endParaRPr lang="en-US" sz="2000"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47</a:t>
            </a:fld>
            <a:endParaRPr lang="en-US" b="1" dirty="0">
              <a:solidFill>
                <a:srgbClr val="002060"/>
              </a:solidFill>
            </a:endParaRPr>
          </a:p>
        </p:txBody>
      </p:sp>
      <p:sp>
        <p:nvSpPr>
          <p:cNvPr id="46" name="Content Placeholder 3"/>
          <p:cNvSpPr txBox="1">
            <a:spLocks/>
          </p:cNvSpPr>
          <p:nvPr>
            <p:custDataLst>
              <p:tags r:id="rId4"/>
            </p:custDataLst>
          </p:nvPr>
        </p:nvSpPr>
        <p:spPr bwMode="auto">
          <a:xfrm>
            <a:off x="61119" y="3155762"/>
            <a:ext cx="9299749" cy="30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normAutofit fontScale="92500" lnSpcReduction="20000"/>
          </a:bodyPr>
          <a:lst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a:lstStyle>
          <a:p>
            <a:pPr marL="0" indent="0">
              <a:lnSpc>
                <a:spcPct val="75000"/>
              </a:lnSpc>
              <a:spcBef>
                <a:spcPct val="0"/>
              </a:spcBef>
              <a:buFont typeface="Wingdings" pitchFamily="2" charset="2"/>
              <a:buNone/>
            </a:pPr>
            <a:endParaRPr lang="en-US" sz="2200" kern="0" dirty="0" smtClean="0">
              <a:solidFill>
                <a:srgbClr val="FF0000"/>
              </a:solidFill>
              <a:latin typeface="Times New Roman" panose="02020603050405020304" pitchFamily="18" charset="0"/>
              <a:cs typeface="Times New Roman" panose="02020603050405020304" pitchFamily="18" charset="0"/>
            </a:endParaRPr>
          </a:p>
          <a:p>
            <a:pPr marL="0" indent="0">
              <a:lnSpc>
                <a:spcPct val="75000"/>
              </a:lnSpc>
              <a:spcBef>
                <a:spcPct val="0"/>
              </a:spcBef>
              <a:buFont typeface="Wingdings" pitchFamily="2" charset="2"/>
              <a:buNone/>
            </a:pPr>
            <a:endParaRPr lang="en-US" sz="2200" kern="0" dirty="0" smtClean="0">
              <a:solidFill>
                <a:srgbClr val="FF0000"/>
              </a:solidFill>
              <a:latin typeface="Times New Roman" panose="02020603050405020304" pitchFamily="18" charset="0"/>
              <a:cs typeface="Times New Roman" panose="02020603050405020304" pitchFamily="18" charset="0"/>
            </a:endParaRPr>
          </a:p>
          <a:p>
            <a:pPr>
              <a:spcBef>
                <a:spcPct val="0"/>
              </a:spcBef>
              <a:spcAft>
                <a:spcPts val="1200"/>
              </a:spcAft>
              <a:buClr>
                <a:srgbClr val="FFCC00"/>
              </a:buClr>
              <a:buFont typeface="Wingdings" pitchFamily="2" charset="2"/>
              <a:buChar char="q"/>
            </a:pPr>
            <a:r>
              <a:rPr lang="en-US" sz="2000" b="0" kern="0" dirty="0" smtClean="0">
                <a:latin typeface="Times New Roman" panose="02020603050405020304" pitchFamily="18" charset="0"/>
                <a:cs typeface="Times New Roman" panose="02020603050405020304" pitchFamily="18" charset="0"/>
              </a:rPr>
              <a:t>If the owner names </a:t>
            </a:r>
            <a:r>
              <a:rPr lang="en-US" sz="2000" b="0" u="sng" kern="0" dirty="0" smtClean="0">
                <a:latin typeface="Times New Roman" panose="02020603050405020304" pitchFamily="18" charset="0"/>
                <a:cs typeface="Times New Roman" panose="02020603050405020304" pitchFamily="18" charset="0"/>
              </a:rPr>
              <a:t>six or more unique eligible beneficiaries</a:t>
            </a:r>
            <a:r>
              <a:rPr lang="en-US" sz="2000" b="0" kern="0" dirty="0" smtClean="0">
                <a:latin typeface="Times New Roman" panose="02020603050405020304" pitchFamily="18" charset="0"/>
                <a:cs typeface="Times New Roman" panose="02020603050405020304" pitchFamily="18" charset="0"/>
              </a:rPr>
              <a:t>:	</a:t>
            </a:r>
          </a:p>
          <a:p>
            <a:pPr lvl="1">
              <a:spcBef>
                <a:spcPct val="40000"/>
              </a:spcBef>
              <a:spcAft>
                <a:spcPts val="600"/>
              </a:spcAft>
              <a:buClr>
                <a:srgbClr val="FFCC00"/>
              </a:buClr>
              <a:buFont typeface="Wingdings" panose="05000000000000000000" pitchFamily="2" charset="2"/>
              <a:buChar char="Ø"/>
            </a:pPr>
            <a:r>
              <a:rPr lang="en-US" sz="1800" kern="0" dirty="0" smtClean="0">
                <a:latin typeface="Times New Roman" panose="02020603050405020304" pitchFamily="18" charset="0"/>
                <a:cs typeface="Times New Roman" panose="02020603050405020304" pitchFamily="18" charset="0"/>
              </a:rPr>
              <a:t>With six or more unique eligible beneficiaries where the allocation to each and every beneficiary is </a:t>
            </a:r>
            <a:r>
              <a:rPr lang="en-US" sz="1800" b="1" kern="0" dirty="0" smtClean="0">
                <a:latin typeface="Times New Roman" panose="02020603050405020304" pitchFamily="18" charset="0"/>
                <a:cs typeface="Times New Roman" panose="02020603050405020304" pitchFamily="18" charset="0"/>
              </a:rPr>
              <a:t>equal</a:t>
            </a:r>
            <a:r>
              <a:rPr lang="en-US" sz="1800" kern="0" dirty="0" smtClean="0">
                <a:latin typeface="Times New Roman" panose="02020603050405020304" pitchFamily="18" charset="0"/>
                <a:cs typeface="Times New Roman" panose="02020603050405020304" pitchFamily="18" charset="0"/>
              </a:rPr>
              <a:t>, the deposit insurance coverage is $250,000 multiplied by the number of unique eligible beneficiaries.</a:t>
            </a:r>
          </a:p>
          <a:p>
            <a:pPr lvl="1">
              <a:spcBef>
                <a:spcPct val="40000"/>
              </a:spcBef>
              <a:spcAft>
                <a:spcPts val="1200"/>
              </a:spcAft>
              <a:buClr>
                <a:srgbClr val="FFCC00"/>
              </a:buClr>
              <a:buFont typeface="Wingdings" panose="05000000000000000000" pitchFamily="2" charset="2"/>
              <a:buChar char="Ø"/>
            </a:pPr>
            <a:r>
              <a:rPr lang="en-US" sz="1800" kern="0" dirty="0" smtClean="0">
                <a:latin typeface="Times New Roman" panose="02020603050405020304" pitchFamily="18" charset="0"/>
                <a:cs typeface="Times New Roman" panose="02020603050405020304" pitchFamily="18" charset="0"/>
              </a:rPr>
              <a:t>With six or more unique eligible beneficiaries with </a:t>
            </a:r>
            <a:r>
              <a:rPr lang="en-US" sz="1800" b="1" kern="0" dirty="0" smtClean="0">
                <a:latin typeface="Times New Roman" panose="02020603050405020304" pitchFamily="18" charset="0"/>
                <a:cs typeface="Times New Roman" panose="02020603050405020304" pitchFamily="18" charset="0"/>
              </a:rPr>
              <a:t>unequal</a:t>
            </a:r>
            <a:r>
              <a:rPr lang="en-US" sz="1800" kern="0" dirty="0" smtClean="0">
                <a:latin typeface="Times New Roman" panose="02020603050405020304" pitchFamily="18" charset="0"/>
                <a:cs typeface="Times New Roman" panose="02020603050405020304" pitchFamily="18" charset="0"/>
              </a:rPr>
              <a:t> percentages or dollar amount allocations to the beneficiaries, the deposit insurance coverage is at least $1,250,000. </a:t>
            </a:r>
          </a:p>
          <a:p>
            <a:pPr marL="454587" lvl="1" indent="0">
              <a:spcBef>
                <a:spcPct val="40000"/>
              </a:spcBef>
              <a:spcAft>
                <a:spcPts val="600"/>
              </a:spcAft>
              <a:buClr>
                <a:srgbClr val="FFCC00"/>
              </a:buClr>
              <a:buFont typeface="Arial" pitchFamily="34" charset="0"/>
              <a:buNone/>
            </a:pPr>
            <a:r>
              <a:rPr lang="en-US" sz="1800" b="1" kern="0" dirty="0" smtClean="0">
                <a:solidFill>
                  <a:srgbClr val="002060"/>
                </a:solidFill>
                <a:latin typeface="Times New Roman" panose="02020603050405020304" pitchFamily="18" charset="0"/>
                <a:cs typeface="Times New Roman" panose="02020603050405020304" pitchFamily="18" charset="0"/>
              </a:rPr>
              <a:t>Note</a:t>
            </a:r>
            <a:r>
              <a:rPr lang="en-US" sz="1800" kern="0" dirty="0" smtClean="0">
                <a:solidFill>
                  <a:srgbClr val="002060"/>
                </a:solidFill>
                <a:latin typeface="Times New Roman" panose="02020603050405020304" pitchFamily="18" charset="0"/>
                <a:cs typeface="Times New Roman" panose="02020603050405020304" pitchFamily="18" charset="0"/>
              </a:rPr>
              <a:t>: For any questions, please call the FDIC at 1-877-275-3342 or view the FDIC’s Seminar on Revocable Trust Accounts at the following link: </a:t>
            </a:r>
            <a:r>
              <a:rPr lang="en-US" sz="1800" kern="0" dirty="0" smtClean="0">
                <a:solidFill>
                  <a:srgbClr val="002060"/>
                </a:solidFill>
                <a:latin typeface="Times New Roman" panose="02020603050405020304" pitchFamily="18" charset="0"/>
                <a:cs typeface="Times New Roman" panose="02020603050405020304" pitchFamily="18" charset="0"/>
                <a:hlinkClick r:id="rId7"/>
              </a:rPr>
              <a:t>https://youtu.be/pUYZRPpTfVo</a:t>
            </a:r>
            <a:endParaRPr lang="en-US" sz="1800" kern="0" dirty="0" smtClean="0">
              <a:solidFill>
                <a:srgbClr val="002060"/>
              </a:solidFill>
              <a:latin typeface="Times New Roman" panose="02020603050405020304" pitchFamily="18" charset="0"/>
              <a:cs typeface="Times New Roman" panose="02020603050405020304" pitchFamily="18" charset="0"/>
            </a:endParaRPr>
          </a:p>
          <a:p>
            <a:pPr marL="0" lvl="1" indent="0">
              <a:buSzTx/>
              <a:buFont typeface="Arial" pitchFamily="34" charset="0"/>
              <a:buNone/>
            </a:pPr>
            <a:endParaRPr lang="en-US" sz="2000" kern="0" dirty="0" smtClean="0">
              <a:latin typeface="Times New Roman" panose="02020603050405020304" pitchFamily="18" charset="0"/>
              <a:cs typeface="Times New Roman" panose="02020603050405020304" pitchFamily="18" charset="0"/>
            </a:endParaRPr>
          </a:p>
          <a:p>
            <a:endParaRPr lang="en-US" kern="0" dirty="0" smtClean="0">
              <a:latin typeface="Times New Roman" panose="02020603050405020304" pitchFamily="18" charset="0"/>
              <a:cs typeface="Times New Roman" panose="02020603050405020304" pitchFamily="18" charset="0"/>
            </a:endParaRPr>
          </a:p>
          <a:p>
            <a:endParaRPr lang="en-US" kern="0" dirty="0">
              <a:latin typeface="Times New Roman" panose="02020603050405020304" pitchFamily="18" charset="0"/>
              <a:cs typeface="Times New Roman" panose="02020603050405020304" pitchFamily="18" charset="0"/>
            </a:endParaRPr>
          </a:p>
        </p:txBody>
      </p:sp>
      <p:grpSp>
        <p:nvGrpSpPr>
          <p:cNvPr id="47" name="Group 46" descr="box"/>
          <p:cNvGrpSpPr/>
          <p:nvPr/>
        </p:nvGrpSpPr>
        <p:grpSpPr>
          <a:xfrm>
            <a:off x="1661319" y="2133600"/>
            <a:ext cx="1908996" cy="914400"/>
            <a:chOff x="597480" y="1639055"/>
            <a:chExt cx="1512704" cy="1348740"/>
          </a:xfrm>
        </p:grpSpPr>
        <p:sp>
          <p:nvSpPr>
            <p:cNvPr id="48" name="Rounded Rectangle 47"/>
            <p:cNvSpPr/>
            <p:nvPr/>
          </p:nvSpPr>
          <p:spPr>
            <a:xfrm>
              <a:off x="761444" y="1639055"/>
              <a:ext cx="1348740" cy="1348740"/>
            </a:xfrm>
            <a:prstGeom prst="roundRect">
              <a:avLst/>
            </a:prstGeom>
            <a:solidFill>
              <a:srgbClr val="CC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49" name="Rounded Rectangle 4"/>
            <p:cNvSpPr/>
            <p:nvPr/>
          </p:nvSpPr>
          <p:spPr>
            <a:xfrm>
              <a:off x="597480" y="1639055"/>
              <a:ext cx="1446864" cy="1282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2060"/>
                  </a:solidFill>
                  <a:latin typeface="Times New Roman" panose="02020603050405020304" pitchFamily="18" charset="0"/>
                  <a:cs typeface="Times New Roman" panose="02020603050405020304" pitchFamily="18" charset="0"/>
                </a:rPr>
                <a:t>Owner</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grpSp>
        <p:nvGrpSpPr>
          <p:cNvPr id="50" name="Group 49" descr="box"/>
          <p:cNvGrpSpPr/>
          <p:nvPr/>
        </p:nvGrpSpPr>
        <p:grpSpPr>
          <a:xfrm>
            <a:off x="4452150" y="1752600"/>
            <a:ext cx="2847969" cy="724802"/>
            <a:chOff x="2900510" y="381001"/>
            <a:chExt cx="1686619" cy="996000"/>
          </a:xfrm>
        </p:grpSpPr>
        <p:sp>
          <p:nvSpPr>
            <p:cNvPr id="51" name="Rounded Rectangle 50"/>
            <p:cNvSpPr/>
            <p:nvPr/>
          </p:nvSpPr>
          <p:spPr>
            <a:xfrm>
              <a:off x="2900510" y="381001"/>
              <a:ext cx="1686619" cy="996000"/>
            </a:xfrm>
            <a:prstGeom prst="roundRect">
              <a:avLst/>
            </a:prstGeom>
            <a:solidFill>
              <a:srgbClr val="CC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2" name="Rounded Rectangle 7"/>
            <p:cNvSpPr/>
            <p:nvPr/>
          </p:nvSpPr>
          <p:spPr>
            <a:xfrm>
              <a:off x="2949131" y="429622"/>
              <a:ext cx="1589377" cy="898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dirty="0">
                  <a:solidFill>
                    <a:srgbClr val="002060"/>
                  </a:solidFill>
                  <a:latin typeface="Times New Roman" panose="02020603050405020304" pitchFamily="18" charset="0"/>
                  <a:cs typeface="Times New Roman" panose="02020603050405020304" pitchFamily="18" charset="0"/>
                </a:rPr>
                <a:t>6</a:t>
              </a:r>
              <a:r>
                <a:rPr lang="en-US" sz="2200" b="1" kern="1200" dirty="0" smtClean="0">
                  <a:solidFill>
                    <a:srgbClr val="002060"/>
                  </a:solidFill>
                  <a:latin typeface="Times New Roman" panose="02020603050405020304" pitchFamily="18" charset="0"/>
                  <a:cs typeface="Times New Roman" panose="02020603050405020304" pitchFamily="18" charset="0"/>
                </a:rPr>
                <a:t> or more equal beneficiaries</a:t>
              </a:r>
              <a:endParaRPr lang="en-US" sz="2200" b="1" kern="1200" dirty="0">
                <a:solidFill>
                  <a:srgbClr val="002060"/>
                </a:solidFill>
                <a:latin typeface="Times New Roman" panose="02020603050405020304" pitchFamily="18" charset="0"/>
                <a:cs typeface="Times New Roman" panose="02020603050405020304" pitchFamily="18" charset="0"/>
              </a:endParaRPr>
            </a:p>
          </p:txBody>
        </p:sp>
      </p:grpSp>
      <p:cxnSp>
        <p:nvCxnSpPr>
          <p:cNvPr id="6" name="Straight Arrow Connector 5" descr="arrow"/>
          <p:cNvCxnSpPr/>
          <p:nvPr/>
        </p:nvCxnSpPr>
        <p:spPr>
          <a:xfrm flipV="1">
            <a:off x="3563428" y="2133600"/>
            <a:ext cx="873856" cy="148590"/>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descr="arrow"/>
          <p:cNvCxnSpPr/>
          <p:nvPr/>
        </p:nvCxnSpPr>
        <p:spPr>
          <a:xfrm>
            <a:off x="3563428" y="2903220"/>
            <a:ext cx="873856" cy="144780"/>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grpSp>
        <p:nvGrpSpPr>
          <p:cNvPr id="21" name="Group 20" descr="box"/>
          <p:cNvGrpSpPr/>
          <p:nvPr/>
        </p:nvGrpSpPr>
        <p:grpSpPr>
          <a:xfrm>
            <a:off x="4452150" y="2667000"/>
            <a:ext cx="2847969" cy="724802"/>
            <a:chOff x="2900510" y="381001"/>
            <a:chExt cx="1686619" cy="996000"/>
          </a:xfrm>
        </p:grpSpPr>
        <p:sp>
          <p:nvSpPr>
            <p:cNvPr id="22" name="Rounded Rectangle 21"/>
            <p:cNvSpPr/>
            <p:nvPr/>
          </p:nvSpPr>
          <p:spPr>
            <a:xfrm>
              <a:off x="2900510" y="381001"/>
              <a:ext cx="1686619" cy="996000"/>
            </a:xfrm>
            <a:prstGeom prst="roundRect">
              <a:avLst/>
            </a:prstGeom>
            <a:solidFill>
              <a:srgbClr val="CC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3" name="Rounded Rectangle 7"/>
            <p:cNvSpPr/>
            <p:nvPr/>
          </p:nvSpPr>
          <p:spPr>
            <a:xfrm>
              <a:off x="2949131" y="429622"/>
              <a:ext cx="1589377" cy="898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dirty="0">
                  <a:solidFill>
                    <a:srgbClr val="002060"/>
                  </a:solidFill>
                  <a:latin typeface="Times New Roman" panose="02020603050405020304" pitchFamily="18" charset="0"/>
                  <a:cs typeface="Times New Roman" panose="02020603050405020304" pitchFamily="18" charset="0"/>
                </a:rPr>
                <a:t>6</a:t>
              </a:r>
              <a:r>
                <a:rPr lang="en-US" sz="2200" b="1" kern="1200" dirty="0" smtClean="0">
                  <a:solidFill>
                    <a:srgbClr val="002060"/>
                  </a:solidFill>
                  <a:latin typeface="Times New Roman" panose="02020603050405020304" pitchFamily="18" charset="0"/>
                  <a:cs typeface="Times New Roman" panose="02020603050405020304" pitchFamily="18" charset="0"/>
                </a:rPr>
                <a:t> or more unequal beneficiaries</a:t>
              </a:r>
              <a:endParaRPr lang="en-US" sz="2200" b="1" kern="12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3732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custDataLst>
              <p:tags r:id="rId1"/>
            </p:custDataLst>
          </p:nvPr>
        </p:nvSpPr>
        <p:spPr>
          <a:xfrm>
            <a:off x="472347" y="175048"/>
            <a:ext cx="7818372" cy="739352"/>
          </a:xfrm>
          <a:noFill/>
        </p:spPr>
        <p:txBody>
          <a:bodyPr>
            <a:norm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Category 3 – Revocable Trust Accounts</a:t>
            </a:r>
          </a:p>
        </p:txBody>
      </p:sp>
      <p:sp>
        <p:nvSpPr>
          <p:cNvPr id="3" name="Slide Number Placeholder 2"/>
          <p:cNvSpPr>
            <a:spLocks noGrp="1"/>
          </p:cNvSpPr>
          <p:nvPr>
            <p:ph type="sldNum" sz="quarter" idx="4294967295"/>
            <p:custDataLst>
              <p:tags r:id="rId2"/>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48</a:t>
            </a:fld>
            <a:endParaRPr lang="en-US" b="1" dirty="0">
              <a:solidFill>
                <a:srgbClr val="002060"/>
              </a:solidFill>
            </a:endParaRPr>
          </a:p>
        </p:txBody>
      </p:sp>
      <p:sp>
        <p:nvSpPr>
          <p:cNvPr id="2" name="Rectangle 1"/>
          <p:cNvSpPr/>
          <p:nvPr>
            <p:custDataLst>
              <p:tags r:id="rId3"/>
            </p:custDataLst>
          </p:nvPr>
        </p:nvSpPr>
        <p:spPr>
          <a:xfrm>
            <a:off x="213519" y="1219200"/>
            <a:ext cx="9580036" cy="4800600"/>
          </a:xfrm>
          <a:prstGeom prst="rect">
            <a:avLst/>
          </a:prstGeom>
        </p:spPr>
        <p:txBody>
          <a:bodyPr lIns="90918" tIns="45459" rIns="90918" bIns="45459"/>
          <a:lstStyle/>
          <a:p>
            <a:pPr marL="284117" indent="-284117">
              <a:buClr>
                <a:schemeClr val="accent2"/>
              </a:buClr>
              <a:buFont typeface="Wingdings" panose="05000000000000000000" pitchFamily="2" charset="2"/>
              <a:buChar char="q"/>
            </a:pPr>
            <a:endParaRPr lang="en-US" i="1" dirty="0">
              <a:cs typeface="Times New Roman" panose="02020603050405020304" pitchFamily="18" charset="0"/>
            </a:endParaRPr>
          </a:p>
          <a:p>
            <a:pPr marL="284117" indent="-284117">
              <a:buClr>
                <a:srgbClr val="CC9900"/>
              </a:buClr>
              <a:buFont typeface="Wingdings" panose="05000000000000000000" pitchFamily="2" charset="2"/>
              <a:buChar char="q"/>
            </a:pPr>
            <a:endParaRPr lang="en-US" i="1" dirty="0">
              <a:cs typeface="Times New Roman" panose="02020603050405020304" pitchFamily="18" charset="0"/>
            </a:endParaRPr>
          </a:p>
          <a:p>
            <a:pPr marL="284117" indent="-284117">
              <a:buClr>
                <a:srgbClr val="FFCC00"/>
              </a:buClr>
              <a:buFont typeface="Wingdings" panose="05000000000000000000" pitchFamily="2" charset="2"/>
              <a:buChar char="q"/>
            </a:pPr>
            <a:r>
              <a:rPr lang="en-US" i="1" dirty="0">
                <a:solidFill>
                  <a:srgbClr val="003366"/>
                </a:solidFill>
                <a:cs typeface="Times New Roman" panose="02020603050405020304" pitchFamily="18" charset="0"/>
              </a:rPr>
              <a:t>There is a </a:t>
            </a:r>
            <a:r>
              <a:rPr lang="en-US" b="1" i="1" dirty="0">
                <a:solidFill>
                  <a:srgbClr val="003366"/>
                </a:solidFill>
                <a:cs typeface="Times New Roman" panose="02020603050405020304" pitchFamily="18" charset="0"/>
              </a:rPr>
              <a:t>misconception</a:t>
            </a:r>
            <a:r>
              <a:rPr lang="en-US" i="1" dirty="0">
                <a:solidFill>
                  <a:srgbClr val="003366"/>
                </a:solidFill>
                <a:cs typeface="Times New Roman" panose="02020603050405020304" pitchFamily="18" charset="0"/>
              </a:rPr>
              <a:t> that</a:t>
            </a:r>
            <a:r>
              <a:rPr lang="en-US" b="1" i="1" dirty="0">
                <a:solidFill>
                  <a:srgbClr val="003366"/>
                </a:solidFill>
                <a:cs typeface="Times New Roman" panose="02020603050405020304" pitchFamily="18" charset="0"/>
              </a:rPr>
              <a:t> </a:t>
            </a:r>
            <a:r>
              <a:rPr lang="en-US" i="1" dirty="0">
                <a:solidFill>
                  <a:srgbClr val="003366"/>
                </a:solidFill>
                <a:cs typeface="Times New Roman" panose="02020603050405020304" pitchFamily="18" charset="0"/>
              </a:rPr>
              <a:t>deposit insurance is determined by counting or adding the total number of owners and beneficiaries listed on a POD account.  </a:t>
            </a:r>
            <a:r>
              <a:rPr lang="en-US" b="1" i="1" dirty="0">
                <a:solidFill>
                  <a:srgbClr val="C00000"/>
                </a:solidFill>
                <a:cs typeface="Times New Roman" panose="02020603050405020304" pitchFamily="18" charset="0"/>
              </a:rPr>
              <a:t>This is incorrect!</a:t>
            </a:r>
            <a:r>
              <a:rPr lang="en-US" i="1" dirty="0">
                <a:solidFill>
                  <a:srgbClr val="C00000"/>
                </a:solidFill>
                <a:cs typeface="Times New Roman" panose="02020603050405020304" pitchFamily="18" charset="0"/>
              </a:rPr>
              <a:t> </a:t>
            </a:r>
            <a:endParaRPr lang="en-US" dirty="0">
              <a:solidFill>
                <a:srgbClr val="C00000"/>
              </a:solidFill>
              <a:cs typeface="Times New Roman" panose="02020603050405020304" pitchFamily="18" charset="0"/>
            </a:endParaRPr>
          </a:p>
          <a:p>
            <a:pPr lvl="0" rtl="0">
              <a:buClr>
                <a:srgbClr val="FFCC00"/>
              </a:buClr>
            </a:pPr>
            <a:endParaRPr lang="en-US" b="1" dirty="0" smtClean="0">
              <a:solidFill>
                <a:srgbClr val="003366"/>
              </a:solidFill>
              <a:cs typeface="Times New Roman" panose="02020603050405020304" pitchFamily="18" charset="0"/>
            </a:endParaRPr>
          </a:p>
          <a:p>
            <a:pPr lvl="0" rtl="0">
              <a:buClr>
                <a:srgbClr val="FFCC00"/>
              </a:buClr>
            </a:pPr>
            <a:r>
              <a:rPr lang="en-US" b="1" dirty="0" smtClean="0">
                <a:solidFill>
                  <a:srgbClr val="003366"/>
                </a:solidFill>
                <a:cs typeface="Times New Roman" panose="02020603050405020304" pitchFamily="18" charset="0"/>
              </a:rPr>
              <a:t>     Example</a:t>
            </a:r>
            <a:r>
              <a:rPr lang="en-US" b="1" dirty="0">
                <a:solidFill>
                  <a:srgbClr val="003366"/>
                </a:solidFill>
                <a:cs typeface="Times New Roman" panose="02020603050405020304" pitchFamily="18" charset="0"/>
              </a:rPr>
              <a:t>: John POD Lisa</a:t>
            </a:r>
          </a:p>
          <a:p>
            <a:pPr lvl="0" rtl="0">
              <a:buClr>
                <a:srgbClr val="FFCC00"/>
              </a:buClr>
            </a:pPr>
            <a:endParaRPr lang="en-US" sz="1400" dirty="0">
              <a:solidFill>
                <a:srgbClr val="003366"/>
              </a:solidFill>
              <a:cs typeface="Times New Roman" panose="02020603050405020304" pitchFamily="18" charset="0"/>
            </a:endParaRPr>
          </a:p>
          <a:p>
            <a:pPr marL="284117" indent="-284117">
              <a:spcBef>
                <a:spcPts val="0"/>
              </a:spcBef>
              <a:buClr>
                <a:srgbClr val="FFCC00"/>
              </a:buClr>
              <a:buFont typeface="Wingdings" panose="05000000000000000000" pitchFamily="2" charset="2"/>
              <a:buChar char="q"/>
            </a:pPr>
            <a:r>
              <a:rPr lang="en-US" dirty="0">
                <a:solidFill>
                  <a:srgbClr val="003366"/>
                </a:solidFill>
                <a:cs typeface="Times New Roman" panose="02020603050405020304" pitchFamily="18" charset="0"/>
              </a:rPr>
              <a:t>What is the maximum amount that can be insured for this deposit?</a:t>
            </a:r>
          </a:p>
          <a:p>
            <a:pPr>
              <a:spcBef>
                <a:spcPts val="0"/>
              </a:spcBef>
              <a:buClr>
                <a:srgbClr val="FFCC00"/>
              </a:buClr>
            </a:pPr>
            <a:endParaRPr lang="en-US" sz="1400" dirty="0">
              <a:solidFill>
                <a:srgbClr val="003366"/>
              </a:solidFill>
              <a:cs typeface="Times New Roman" panose="02020603050405020304" pitchFamily="18" charset="0"/>
            </a:endParaRPr>
          </a:p>
          <a:p>
            <a:pPr marL="740337" lvl="1" indent="-285750">
              <a:spcBef>
                <a:spcPts val="0"/>
              </a:spcBef>
              <a:spcAft>
                <a:spcPts val="600"/>
              </a:spcAft>
              <a:buClr>
                <a:srgbClr val="FFCC00"/>
              </a:buClr>
              <a:buFont typeface="Wingdings" panose="05000000000000000000" pitchFamily="2" charset="2"/>
              <a:buChar char="Ø"/>
            </a:pPr>
            <a:r>
              <a:rPr lang="en-US" dirty="0">
                <a:solidFill>
                  <a:srgbClr val="003366"/>
                </a:solidFill>
                <a:cs typeface="Times New Roman" panose="02020603050405020304" pitchFamily="18" charset="0"/>
              </a:rPr>
              <a:t>For five or fewer beneficiaries, deposit insurance </a:t>
            </a:r>
            <a:r>
              <a:rPr lang="en-US" dirty="0" smtClean="0">
                <a:solidFill>
                  <a:srgbClr val="003366"/>
                </a:solidFill>
                <a:cs typeface="Times New Roman" panose="02020603050405020304" pitchFamily="18" charset="0"/>
              </a:rPr>
              <a:t>coverage </a:t>
            </a:r>
            <a:r>
              <a:rPr lang="en-US" dirty="0">
                <a:solidFill>
                  <a:srgbClr val="003366"/>
                </a:solidFill>
                <a:cs typeface="Times New Roman" panose="02020603050405020304" pitchFamily="18" charset="0"/>
              </a:rPr>
              <a:t>is determined by using the following formula:   </a:t>
            </a:r>
          </a:p>
          <a:p>
            <a:pPr marL="1194923" lvl="2" indent="-285750">
              <a:spcBef>
                <a:spcPts val="0"/>
              </a:spcBef>
              <a:spcAft>
                <a:spcPts val="600"/>
              </a:spcAft>
              <a:buClr>
                <a:srgbClr val="FFCC00"/>
              </a:buClr>
              <a:buFont typeface="Wingdings" panose="05000000000000000000" pitchFamily="2" charset="2"/>
              <a:buChar char="v"/>
            </a:pPr>
            <a:r>
              <a:rPr lang="en-US" dirty="0" smtClean="0">
                <a:solidFill>
                  <a:srgbClr val="003366"/>
                </a:solidFill>
                <a:cs typeface="Times New Roman" panose="02020603050405020304" pitchFamily="18" charset="0"/>
              </a:rPr>
              <a:t>Number </a:t>
            </a:r>
            <a:r>
              <a:rPr lang="en-US" dirty="0">
                <a:solidFill>
                  <a:srgbClr val="003366"/>
                </a:solidFill>
                <a:cs typeface="Times New Roman" panose="02020603050405020304" pitchFamily="18" charset="0"/>
              </a:rPr>
              <a:t>of owners </a:t>
            </a:r>
            <a:r>
              <a:rPr lang="en-US" dirty="0" smtClean="0">
                <a:solidFill>
                  <a:srgbClr val="003366"/>
                </a:solidFill>
                <a:cs typeface="Times New Roman" panose="02020603050405020304" pitchFamily="18" charset="0"/>
              </a:rPr>
              <a:t>multiplied by </a:t>
            </a:r>
            <a:r>
              <a:rPr lang="en-US" dirty="0">
                <a:solidFill>
                  <a:srgbClr val="003366"/>
                </a:solidFill>
                <a:cs typeface="Times New Roman" panose="02020603050405020304" pitchFamily="18" charset="0"/>
              </a:rPr>
              <a:t>the number of beneficiaries </a:t>
            </a:r>
            <a:r>
              <a:rPr lang="en-US" dirty="0" smtClean="0">
                <a:solidFill>
                  <a:srgbClr val="003366"/>
                </a:solidFill>
                <a:cs typeface="Times New Roman" panose="02020603050405020304" pitchFamily="18" charset="0"/>
              </a:rPr>
              <a:t>multiplied by </a:t>
            </a:r>
            <a:r>
              <a:rPr lang="en-US" dirty="0">
                <a:solidFill>
                  <a:srgbClr val="003366"/>
                </a:solidFill>
                <a:cs typeface="Times New Roman" panose="02020603050405020304" pitchFamily="18" charset="0"/>
              </a:rPr>
              <a:t>$250,000 = deposit insurance </a:t>
            </a:r>
            <a:r>
              <a:rPr lang="en-US" dirty="0" smtClean="0">
                <a:solidFill>
                  <a:srgbClr val="003366"/>
                </a:solidFill>
                <a:cs typeface="Times New Roman" panose="02020603050405020304" pitchFamily="18" charset="0"/>
              </a:rPr>
              <a:t>coverage. </a:t>
            </a:r>
            <a:endParaRPr lang="en-US" dirty="0">
              <a:solidFill>
                <a:srgbClr val="003366"/>
              </a:solidFill>
              <a:cs typeface="Times New Roman" panose="02020603050405020304" pitchFamily="18" charset="0"/>
            </a:endParaRPr>
          </a:p>
          <a:p>
            <a:pPr marL="740337" lvl="1" indent="-285750">
              <a:spcBef>
                <a:spcPts val="0"/>
              </a:spcBef>
              <a:spcAft>
                <a:spcPts val="600"/>
              </a:spcAft>
              <a:buClr>
                <a:srgbClr val="FFCC00"/>
              </a:buClr>
              <a:buFont typeface="Wingdings" panose="05000000000000000000" pitchFamily="2" charset="2"/>
              <a:buChar char="Ø"/>
            </a:pPr>
            <a:r>
              <a:rPr lang="en-US" dirty="0" smtClean="0">
                <a:solidFill>
                  <a:srgbClr val="003366"/>
                </a:solidFill>
                <a:cs typeface="Times New Roman" panose="02020603050405020304" pitchFamily="18" charset="0"/>
              </a:rPr>
              <a:t>There </a:t>
            </a:r>
            <a:r>
              <a:rPr lang="en-US" dirty="0">
                <a:solidFill>
                  <a:srgbClr val="003366"/>
                </a:solidFill>
                <a:cs typeface="Times New Roman" panose="02020603050405020304" pitchFamily="18" charset="0"/>
              </a:rPr>
              <a:t>is one owner </a:t>
            </a:r>
            <a:r>
              <a:rPr lang="en-US" dirty="0" smtClean="0">
                <a:solidFill>
                  <a:srgbClr val="003366"/>
                </a:solidFill>
                <a:cs typeface="Times New Roman" panose="02020603050405020304" pitchFamily="18" charset="0"/>
              </a:rPr>
              <a:t>(</a:t>
            </a:r>
            <a:r>
              <a:rPr lang="en-US" dirty="0">
                <a:solidFill>
                  <a:srgbClr val="003366"/>
                </a:solidFill>
                <a:cs typeface="Times New Roman" panose="02020603050405020304" pitchFamily="18" charset="0"/>
              </a:rPr>
              <a:t>John) and there is one beneficiary </a:t>
            </a:r>
            <a:r>
              <a:rPr lang="en-US" dirty="0" smtClean="0">
                <a:solidFill>
                  <a:srgbClr val="003366"/>
                </a:solidFill>
                <a:cs typeface="Times New Roman" panose="02020603050405020304" pitchFamily="18" charset="0"/>
              </a:rPr>
              <a:t>(</a:t>
            </a:r>
            <a:r>
              <a:rPr lang="en-US" dirty="0">
                <a:solidFill>
                  <a:srgbClr val="003366"/>
                </a:solidFill>
                <a:cs typeface="Times New Roman" panose="02020603050405020304" pitchFamily="18" charset="0"/>
              </a:rPr>
              <a:t>Lisa).</a:t>
            </a:r>
          </a:p>
          <a:p>
            <a:pPr marL="1194923" lvl="2" indent="-285750">
              <a:spcBef>
                <a:spcPts val="0"/>
              </a:spcBef>
              <a:spcAft>
                <a:spcPts val="600"/>
              </a:spcAft>
              <a:buClr>
                <a:srgbClr val="FFCC00"/>
              </a:buClr>
              <a:buFont typeface="Wingdings" panose="05000000000000000000" pitchFamily="2" charset="2"/>
              <a:buChar char="v"/>
            </a:pPr>
            <a:r>
              <a:rPr lang="en-US" dirty="0" smtClean="0">
                <a:solidFill>
                  <a:srgbClr val="003366"/>
                </a:solidFill>
                <a:cs typeface="Times New Roman" panose="02020603050405020304" pitchFamily="18" charset="0"/>
              </a:rPr>
              <a:t>1 </a:t>
            </a:r>
            <a:r>
              <a:rPr lang="en-US" dirty="0">
                <a:solidFill>
                  <a:srgbClr val="003366"/>
                </a:solidFill>
                <a:cs typeface="Times New Roman" panose="02020603050405020304" pitchFamily="18" charset="0"/>
              </a:rPr>
              <a:t>owner x 1 beneficiary x $250,000 = $250,000</a:t>
            </a:r>
            <a:r>
              <a:rPr lang="en-US" dirty="0" smtClean="0">
                <a:solidFill>
                  <a:srgbClr val="003366"/>
                </a:solidFill>
                <a:cs typeface="Times New Roman" panose="02020603050405020304" pitchFamily="18" charset="0"/>
              </a:rPr>
              <a:t>.	</a:t>
            </a:r>
            <a:endParaRPr lang="en-US" dirty="0">
              <a:solidFill>
                <a:srgbClr val="003366"/>
              </a:solidFill>
              <a:cs typeface="Times New Roman" panose="02020603050405020304" pitchFamily="18" charset="0"/>
            </a:endParaRPr>
          </a:p>
          <a:p>
            <a:pPr marL="1194923" lvl="2" indent="-285750">
              <a:spcBef>
                <a:spcPts val="0"/>
              </a:spcBef>
              <a:buClr>
                <a:srgbClr val="FFCC00"/>
              </a:buClr>
              <a:buFont typeface="Wingdings" panose="05000000000000000000" pitchFamily="2" charset="2"/>
              <a:buChar char="v"/>
            </a:pPr>
            <a:r>
              <a:rPr lang="en-US" dirty="0" smtClean="0">
                <a:solidFill>
                  <a:srgbClr val="003366"/>
                </a:solidFill>
                <a:cs typeface="Times New Roman" panose="02020603050405020304" pitchFamily="18" charset="0"/>
              </a:rPr>
              <a:t>The </a:t>
            </a:r>
            <a:r>
              <a:rPr lang="en-US" dirty="0">
                <a:solidFill>
                  <a:srgbClr val="003366"/>
                </a:solidFill>
                <a:cs typeface="Times New Roman" panose="02020603050405020304" pitchFamily="18" charset="0"/>
              </a:rPr>
              <a:t>maximum </a:t>
            </a:r>
            <a:r>
              <a:rPr lang="en-US" dirty="0" smtClean="0">
                <a:solidFill>
                  <a:srgbClr val="003366"/>
                </a:solidFill>
                <a:cs typeface="Times New Roman" panose="02020603050405020304" pitchFamily="18" charset="0"/>
              </a:rPr>
              <a:t>deposit insurance </a:t>
            </a:r>
            <a:r>
              <a:rPr lang="en-US" dirty="0">
                <a:solidFill>
                  <a:srgbClr val="003366"/>
                </a:solidFill>
                <a:cs typeface="Times New Roman" panose="02020603050405020304" pitchFamily="18" charset="0"/>
              </a:rPr>
              <a:t>coverage </a:t>
            </a:r>
            <a:r>
              <a:rPr lang="en-US" dirty="0" smtClean="0">
                <a:solidFill>
                  <a:srgbClr val="003366"/>
                </a:solidFill>
                <a:cs typeface="Times New Roman" panose="02020603050405020304" pitchFamily="18" charset="0"/>
              </a:rPr>
              <a:t>is </a:t>
            </a:r>
            <a:r>
              <a:rPr lang="en-US" dirty="0">
                <a:solidFill>
                  <a:srgbClr val="003366"/>
                </a:solidFill>
                <a:cs typeface="Times New Roman" panose="02020603050405020304" pitchFamily="18" charset="0"/>
              </a:rPr>
              <a:t>$250,000, NOT $500,000.</a:t>
            </a:r>
          </a:p>
          <a:p>
            <a:pPr marL="285750" indent="-285750">
              <a:buClr>
                <a:schemeClr val="accent2"/>
              </a:buClr>
              <a:buFont typeface="Wingdings" panose="05000000000000000000" pitchFamily="2" charset="2"/>
              <a:buChar char="Ø"/>
            </a:pPr>
            <a:endParaRPr lang="en-US" sz="1600" dirty="0">
              <a:cs typeface="Times New Roman" panose="02020603050405020304" pitchFamily="18" charset="0"/>
            </a:endParaRPr>
          </a:p>
        </p:txBody>
      </p:sp>
      <p:sp>
        <p:nvSpPr>
          <p:cNvPr id="13" name="Rounded Rectangle 4"/>
          <p:cNvSpPr/>
          <p:nvPr>
            <p:custDataLst>
              <p:tags r:id="rId4"/>
            </p:custDataLst>
          </p:nvPr>
        </p:nvSpPr>
        <p:spPr>
          <a:xfrm>
            <a:off x="327045" y="1294400"/>
            <a:ext cx="9055016" cy="426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187" tIns="68187" rIns="68187" bIns="68187" numCol="1" spcCol="1263" anchor="ctr" anchorCtr="0">
            <a:noAutofit/>
          </a:bodyPr>
          <a:lstStyle/>
          <a:p>
            <a:pPr defTabSz="795527">
              <a:lnSpc>
                <a:spcPct val="90000"/>
              </a:lnSpc>
              <a:spcAft>
                <a:spcPct val="35000"/>
              </a:spcAft>
            </a:pPr>
            <a:r>
              <a:rPr lang="en-US" b="1" dirty="0" smtClean="0">
                <a:solidFill>
                  <a:srgbClr val="003366"/>
                </a:solidFill>
                <a:latin typeface="Times New Roman" panose="02020603050405020304" pitchFamily="18" charset="0"/>
                <a:cs typeface="Times New Roman" panose="02020603050405020304" pitchFamily="18" charset="0"/>
              </a:rPr>
              <a:t>What is the deposit insurance coverage for a POD account with one owner and one beneficiary?</a:t>
            </a:r>
            <a:endParaRPr lang="en-US"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17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descr="arrow"/>
          <p:cNvSpPr/>
          <p:nvPr>
            <p:custDataLst>
              <p:tags r:id="rId1"/>
            </p:custDataLst>
          </p:nvPr>
        </p:nvSpPr>
        <p:spPr>
          <a:xfrm rot="7688400">
            <a:off x="3004342" y="2726640"/>
            <a:ext cx="1336393" cy="457692"/>
          </a:xfrm>
          <a:prstGeom prst="rightArrow">
            <a:avLst>
              <a:gd name="adj1" fmla="val 50000"/>
              <a:gd name="adj2" fmla="val 6235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endParaRPr lang="en-US" dirty="0"/>
          </a:p>
        </p:txBody>
      </p:sp>
      <p:sp>
        <p:nvSpPr>
          <p:cNvPr id="44" name="Right Arrow 43" descr="arrow"/>
          <p:cNvSpPr/>
          <p:nvPr>
            <p:custDataLst>
              <p:tags r:id="rId2"/>
            </p:custDataLst>
          </p:nvPr>
        </p:nvSpPr>
        <p:spPr>
          <a:xfrm rot="3051793">
            <a:off x="5696624" y="2658642"/>
            <a:ext cx="1358191" cy="436188"/>
          </a:xfrm>
          <a:prstGeom prst="rightArrow">
            <a:avLst>
              <a:gd name="adj1" fmla="val 50000"/>
              <a:gd name="adj2" fmla="val 6846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endParaRPr lang="en-US" dirty="0"/>
          </a:p>
        </p:txBody>
      </p:sp>
      <p:grpSp>
        <p:nvGrpSpPr>
          <p:cNvPr id="12" name="Group 11" descr="Revocable Trust Accounts"/>
          <p:cNvGrpSpPr/>
          <p:nvPr>
            <p:custDataLst>
              <p:tags r:id="rId3"/>
            </p:custDataLst>
          </p:nvPr>
        </p:nvGrpSpPr>
        <p:grpSpPr>
          <a:xfrm>
            <a:off x="38353" y="1112241"/>
            <a:ext cx="9875838" cy="4572000"/>
            <a:chOff x="-310768" y="1295400"/>
            <a:chExt cx="9469909" cy="4942553"/>
          </a:xfrm>
        </p:grpSpPr>
        <p:sp>
          <p:nvSpPr>
            <p:cNvPr id="14" name="Rectangle 13"/>
            <p:cNvSpPr/>
            <p:nvPr>
              <p:custDataLst>
                <p:tags r:id="rId10"/>
              </p:custDataLst>
            </p:nvPr>
          </p:nvSpPr>
          <p:spPr>
            <a:xfrm>
              <a:off x="-310768" y="1295400"/>
              <a:ext cx="9469909" cy="4942553"/>
            </a:xfrm>
            <a:prstGeom prst="rect">
              <a:avLst/>
            </a:prstGeom>
            <a:ln>
              <a:noFill/>
            </a:ln>
          </p:spPr>
          <p:txBody>
            <a:bodyPr/>
            <a:lstStyle/>
            <a:p>
              <a:endParaRPr lang="en-US"/>
            </a:p>
          </p:txBody>
        </p:sp>
        <p:sp>
          <p:nvSpPr>
            <p:cNvPr id="15" name="Freeform 14"/>
            <p:cNvSpPr/>
            <p:nvPr>
              <p:custDataLst>
                <p:tags r:id="rId11"/>
              </p:custDataLst>
            </p:nvPr>
          </p:nvSpPr>
          <p:spPr>
            <a:xfrm>
              <a:off x="5607020" y="4316246"/>
              <a:ext cx="2998279" cy="1074041"/>
            </a:xfrm>
            <a:custGeom>
              <a:avLst/>
              <a:gdLst>
                <a:gd name="connsiteX0" fmla="*/ 0 w 3438429"/>
                <a:gd name="connsiteY0" fmla="*/ 294950 h 1179799"/>
                <a:gd name="connsiteX1" fmla="*/ 3143479 w 3438429"/>
                <a:gd name="connsiteY1" fmla="*/ 294950 h 1179799"/>
                <a:gd name="connsiteX2" fmla="*/ 3143479 w 3438429"/>
                <a:gd name="connsiteY2" fmla="*/ 1179799 h 1179799"/>
                <a:gd name="connsiteX3" fmla="*/ 0 w 3438429"/>
                <a:gd name="connsiteY3" fmla="*/ 1179799 h 1179799"/>
                <a:gd name="connsiteX4" fmla="*/ 0 w 3438429"/>
                <a:gd name="connsiteY4" fmla="*/ 294950 h 1179799"/>
                <a:gd name="connsiteX0" fmla="*/ 3143479 w 3438429"/>
                <a:gd name="connsiteY0" fmla="*/ 294950 h 1179799"/>
                <a:gd name="connsiteX1" fmla="*/ 3438429 w 3438429"/>
                <a:gd name="connsiteY1" fmla="*/ 0 h 1179799"/>
                <a:gd name="connsiteX2" fmla="*/ 3438429 w 3438429"/>
                <a:gd name="connsiteY2" fmla="*/ 884849 h 1179799"/>
                <a:gd name="connsiteX3" fmla="*/ 3143479 w 3438429"/>
                <a:gd name="connsiteY3" fmla="*/ 1179799 h 1179799"/>
                <a:gd name="connsiteX4" fmla="*/ 3143479 w 3438429"/>
                <a:gd name="connsiteY4" fmla="*/ 294950 h 1179799"/>
                <a:gd name="connsiteX0" fmla="*/ 0 w 3438429"/>
                <a:gd name="connsiteY0" fmla="*/ 294950 h 1179799"/>
                <a:gd name="connsiteX1" fmla="*/ 294950 w 3438429"/>
                <a:gd name="connsiteY1" fmla="*/ 0 h 1179799"/>
                <a:gd name="connsiteX2" fmla="*/ 3438429 w 3438429"/>
                <a:gd name="connsiteY2" fmla="*/ 0 h 1179799"/>
                <a:gd name="connsiteX3" fmla="*/ 3143479 w 3438429"/>
                <a:gd name="connsiteY3" fmla="*/ 294950 h 1179799"/>
                <a:gd name="connsiteX4" fmla="*/ 0 w 3438429"/>
                <a:gd name="connsiteY4" fmla="*/ 294950 h 1179799"/>
                <a:gd name="connsiteX0" fmla="*/ 0 w 3438429"/>
                <a:gd name="connsiteY0" fmla="*/ 294950 h 1179799"/>
                <a:gd name="connsiteX1" fmla="*/ 294950 w 3438429"/>
                <a:gd name="connsiteY1" fmla="*/ 0 h 1179799"/>
                <a:gd name="connsiteX2" fmla="*/ 3438429 w 3438429"/>
                <a:gd name="connsiteY2" fmla="*/ 0 h 1179799"/>
                <a:gd name="connsiteX3" fmla="*/ 3438429 w 3438429"/>
                <a:gd name="connsiteY3" fmla="*/ 884849 h 1179799"/>
                <a:gd name="connsiteX4" fmla="*/ 3143479 w 3438429"/>
                <a:gd name="connsiteY4" fmla="*/ 1179799 h 1179799"/>
                <a:gd name="connsiteX5" fmla="*/ 0 w 3438429"/>
                <a:gd name="connsiteY5" fmla="*/ 1179799 h 1179799"/>
                <a:gd name="connsiteX6" fmla="*/ 0 w 3438429"/>
                <a:gd name="connsiteY6" fmla="*/ 294950 h 1179799"/>
                <a:gd name="connsiteX7" fmla="*/ 0 w 3438429"/>
                <a:gd name="connsiteY7" fmla="*/ 294950 h 1179799"/>
                <a:gd name="connsiteX8" fmla="*/ 3143479 w 3438429"/>
                <a:gd name="connsiteY8" fmla="*/ 294950 h 1179799"/>
                <a:gd name="connsiteX9" fmla="*/ 3438429 w 3438429"/>
                <a:gd name="connsiteY9" fmla="*/ 0 h 1179799"/>
                <a:gd name="connsiteX10" fmla="*/ 3143479 w 3438429"/>
                <a:gd name="connsiteY10" fmla="*/ 294950 h 1179799"/>
                <a:gd name="connsiteX11" fmla="*/ 3143479 w 3438429"/>
                <a:gd name="connsiteY11" fmla="*/ 1179799 h 11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8429" h="1179799" stroke="0" extrusionOk="0">
                  <a:moveTo>
                    <a:pt x="0" y="294950"/>
                  </a:moveTo>
                  <a:lnTo>
                    <a:pt x="3143479" y="294950"/>
                  </a:lnTo>
                  <a:lnTo>
                    <a:pt x="3143479" y="1179799"/>
                  </a:lnTo>
                  <a:lnTo>
                    <a:pt x="0" y="1179799"/>
                  </a:lnTo>
                  <a:lnTo>
                    <a:pt x="0" y="294950"/>
                  </a:lnTo>
                  <a:close/>
                </a:path>
                <a:path w="3438429" h="1179799" fill="darkenLess" stroke="0" extrusionOk="0">
                  <a:moveTo>
                    <a:pt x="3143479" y="294950"/>
                  </a:moveTo>
                  <a:lnTo>
                    <a:pt x="3438429" y="0"/>
                  </a:lnTo>
                  <a:lnTo>
                    <a:pt x="3438429" y="884849"/>
                  </a:lnTo>
                  <a:lnTo>
                    <a:pt x="3143479" y="1179799"/>
                  </a:lnTo>
                  <a:lnTo>
                    <a:pt x="3143479" y="294950"/>
                  </a:lnTo>
                  <a:close/>
                </a:path>
                <a:path w="3438429" h="1179799" fill="lightenLess" stroke="0" extrusionOk="0">
                  <a:moveTo>
                    <a:pt x="0" y="294950"/>
                  </a:moveTo>
                  <a:lnTo>
                    <a:pt x="294950" y="0"/>
                  </a:lnTo>
                  <a:lnTo>
                    <a:pt x="3438429" y="0"/>
                  </a:lnTo>
                  <a:lnTo>
                    <a:pt x="3143479" y="294950"/>
                  </a:lnTo>
                  <a:lnTo>
                    <a:pt x="0" y="294950"/>
                  </a:lnTo>
                  <a:close/>
                </a:path>
                <a:path w="3438429" h="1179799" fill="none" extrusionOk="0">
                  <a:moveTo>
                    <a:pt x="0" y="294950"/>
                  </a:moveTo>
                  <a:lnTo>
                    <a:pt x="294950" y="0"/>
                  </a:lnTo>
                  <a:lnTo>
                    <a:pt x="3438429" y="0"/>
                  </a:lnTo>
                  <a:lnTo>
                    <a:pt x="3438429" y="884849"/>
                  </a:lnTo>
                  <a:lnTo>
                    <a:pt x="3143479" y="1179799"/>
                  </a:lnTo>
                  <a:lnTo>
                    <a:pt x="0" y="1179799"/>
                  </a:lnTo>
                  <a:lnTo>
                    <a:pt x="0" y="294950"/>
                  </a:lnTo>
                  <a:close/>
                  <a:moveTo>
                    <a:pt x="0" y="294950"/>
                  </a:moveTo>
                  <a:lnTo>
                    <a:pt x="3143479" y="294950"/>
                  </a:lnTo>
                  <a:lnTo>
                    <a:pt x="3438429" y="0"/>
                  </a:lnTo>
                  <a:moveTo>
                    <a:pt x="3143479" y="294950"/>
                  </a:moveTo>
                  <a:lnTo>
                    <a:pt x="3143479" y="1179799"/>
                  </a:lnTo>
                </a:path>
              </a:pathLst>
            </a:custGeom>
            <a:solidFill>
              <a:schemeClr val="bg2">
                <a:lumMod val="40000"/>
                <a:lumOff val="60000"/>
              </a:schemeClr>
            </a:solidFill>
            <a:ln>
              <a:solidFill>
                <a:srgbClr val="CC9900"/>
              </a:solidFill>
            </a:ln>
            <a:effectLst>
              <a:innerShdw blurRad="63500" dist="50800" dir="5400000">
                <a:prstClr val="black">
                  <a:alpha val="50000"/>
                </a:prstClr>
              </a:innerShdw>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860" tIns="306380" rIns="294950" bIns="11430" numCol="1" spcCol="1270" anchor="ctr" anchorCtr="0">
              <a:noAutofit/>
            </a:bodyPr>
            <a:lstStyle/>
            <a:p>
              <a:pPr algn="ctr" defTabSz="795527">
                <a:lnSpc>
                  <a:spcPct val="90000"/>
                </a:lnSpc>
                <a:spcAft>
                  <a:spcPct val="35000"/>
                </a:spcAft>
              </a:pPr>
              <a:r>
                <a:rPr lang="en-US" b="1" dirty="0">
                  <a:solidFill>
                    <a:srgbClr val="002060"/>
                  </a:solidFill>
                  <a:latin typeface="Times New Roman" panose="02020603050405020304" pitchFamily="18" charset="0"/>
                  <a:cs typeface="Times New Roman" panose="02020603050405020304" pitchFamily="18" charset="0"/>
                </a:rPr>
                <a:t>Beneficiary </a:t>
              </a:r>
              <a:r>
                <a:rPr lang="en-US" b="1" dirty="0" smtClean="0">
                  <a:solidFill>
                    <a:srgbClr val="002060"/>
                  </a:solidFill>
                  <a:latin typeface="Times New Roman" panose="02020603050405020304" pitchFamily="18" charset="0"/>
                  <a:cs typeface="Times New Roman" panose="02020603050405020304" pitchFamily="18" charset="0"/>
                </a:rPr>
                <a:t>C</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7" name="Freeform 16"/>
            <p:cNvSpPr/>
            <p:nvPr>
              <p:custDataLst>
                <p:tags r:id="rId12"/>
              </p:custDataLst>
            </p:nvPr>
          </p:nvSpPr>
          <p:spPr>
            <a:xfrm>
              <a:off x="108124" y="4316246"/>
              <a:ext cx="3131419" cy="1030347"/>
            </a:xfrm>
            <a:custGeom>
              <a:avLst/>
              <a:gdLst>
                <a:gd name="connsiteX0" fmla="*/ 0 w 3806240"/>
                <a:gd name="connsiteY0" fmla="*/ 294921 h 1179685"/>
                <a:gd name="connsiteX1" fmla="*/ 3511319 w 3806240"/>
                <a:gd name="connsiteY1" fmla="*/ 294921 h 1179685"/>
                <a:gd name="connsiteX2" fmla="*/ 3511319 w 3806240"/>
                <a:gd name="connsiteY2" fmla="*/ 1179685 h 1179685"/>
                <a:gd name="connsiteX3" fmla="*/ 0 w 3806240"/>
                <a:gd name="connsiteY3" fmla="*/ 1179685 h 1179685"/>
                <a:gd name="connsiteX4" fmla="*/ 0 w 3806240"/>
                <a:gd name="connsiteY4" fmla="*/ 294921 h 1179685"/>
                <a:gd name="connsiteX0" fmla="*/ 3511319 w 3806240"/>
                <a:gd name="connsiteY0" fmla="*/ 294921 h 1179685"/>
                <a:gd name="connsiteX1" fmla="*/ 3806240 w 3806240"/>
                <a:gd name="connsiteY1" fmla="*/ 0 h 1179685"/>
                <a:gd name="connsiteX2" fmla="*/ 3806240 w 3806240"/>
                <a:gd name="connsiteY2" fmla="*/ 884764 h 1179685"/>
                <a:gd name="connsiteX3" fmla="*/ 3511319 w 3806240"/>
                <a:gd name="connsiteY3" fmla="*/ 1179685 h 1179685"/>
                <a:gd name="connsiteX4" fmla="*/ 3511319 w 3806240"/>
                <a:gd name="connsiteY4" fmla="*/ 294921 h 1179685"/>
                <a:gd name="connsiteX0" fmla="*/ 0 w 3806240"/>
                <a:gd name="connsiteY0" fmla="*/ 294921 h 1179685"/>
                <a:gd name="connsiteX1" fmla="*/ 294921 w 3806240"/>
                <a:gd name="connsiteY1" fmla="*/ 0 h 1179685"/>
                <a:gd name="connsiteX2" fmla="*/ 3806240 w 3806240"/>
                <a:gd name="connsiteY2" fmla="*/ 0 h 1179685"/>
                <a:gd name="connsiteX3" fmla="*/ 3511319 w 3806240"/>
                <a:gd name="connsiteY3" fmla="*/ 294921 h 1179685"/>
                <a:gd name="connsiteX4" fmla="*/ 0 w 3806240"/>
                <a:gd name="connsiteY4" fmla="*/ 294921 h 1179685"/>
                <a:gd name="connsiteX0" fmla="*/ 0 w 3806240"/>
                <a:gd name="connsiteY0" fmla="*/ 294921 h 1179685"/>
                <a:gd name="connsiteX1" fmla="*/ 294921 w 3806240"/>
                <a:gd name="connsiteY1" fmla="*/ 0 h 1179685"/>
                <a:gd name="connsiteX2" fmla="*/ 3806240 w 3806240"/>
                <a:gd name="connsiteY2" fmla="*/ 0 h 1179685"/>
                <a:gd name="connsiteX3" fmla="*/ 3806240 w 3806240"/>
                <a:gd name="connsiteY3" fmla="*/ 884764 h 1179685"/>
                <a:gd name="connsiteX4" fmla="*/ 3511319 w 3806240"/>
                <a:gd name="connsiteY4" fmla="*/ 1179685 h 1179685"/>
                <a:gd name="connsiteX5" fmla="*/ 0 w 3806240"/>
                <a:gd name="connsiteY5" fmla="*/ 1179685 h 1179685"/>
                <a:gd name="connsiteX6" fmla="*/ 0 w 3806240"/>
                <a:gd name="connsiteY6" fmla="*/ 294921 h 1179685"/>
                <a:gd name="connsiteX7" fmla="*/ 0 w 3806240"/>
                <a:gd name="connsiteY7" fmla="*/ 294921 h 1179685"/>
                <a:gd name="connsiteX8" fmla="*/ 3511319 w 3806240"/>
                <a:gd name="connsiteY8" fmla="*/ 294921 h 1179685"/>
                <a:gd name="connsiteX9" fmla="*/ 3806240 w 3806240"/>
                <a:gd name="connsiteY9" fmla="*/ 0 h 1179685"/>
                <a:gd name="connsiteX10" fmla="*/ 3511319 w 3806240"/>
                <a:gd name="connsiteY10" fmla="*/ 294921 h 1179685"/>
                <a:gd name="connsiteX11" fmla="*/ 3511319 w 3806240"/>
                <a:gd name="connsiteY11" fmla="*/ 1179685 h 117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6240" h="1179685" stroke="0" extrusionOk="0">
                  <a:moveTo>
                    <a:pt x="0" y="294921"/>
                  </a:moveTo>
                  <a:lnTo>
                    <a:pt x="3511319" y="294921"/>
                  </a:lnTo>
                  <a:lnTo>
                    <a:pt x="3511319" y="1179685"/>
                  </a:lnTo>
                  <a:lnTo>
                    <a:pt x="0" y="1179685"/>
                  </a:lnTo>
                  <a:lnTo>
                    <a:pt x="0" y="294921"/>
                  </a:lnTo>
                  <a:close/>
                </a:path>
                <a:path w="3806240" h="1179685" fill="darkenLess" stroke="0" extrusionOk="0">
                  <a:moveTo>
                    <a:pt x="3511319" y="294921"/>
                  </a:moveTo>
                  <a:lnTo>
                    <a:pt x="3806240" y="0"/>
                  </a:lnTo>
                  <a:lnTo>
                    <a:pt x="3806240" y="884764"/>
                  </a:lnTo>
                  <a:lnTo>
                    <a:pt x="3511319" y="1179685"/>
                  </a:lnTo>
                  <a:lnTo>
                    <a:pt x="3511319" y="294921"/>
                  </a:lnTo>
                  <a:close/>
                </a:path>
                <a:path w="3806240" h="1179685" fill="lightenLess" stroke="0" extrusionOk="0">
                  <a:moveTo>
                    <a:pt x="0" y="294921"/>
                  </a:moveTo>
                  <a:lnTo>
                    <a:pt x="294921" y="0"/>
                  </a:lnTo>
                  <a:lnTo>
                    <a:pt x="3806240" y="0"/>
                  </a:lnTo>
                  <a:lnTo>
                    <a:pt x="3511319" y="294921"/>
                  </a:lnTo>
                  <a:lnTo>
                    <a:pt x="0" y="294921"/>
                  </a:lnTo>
                  <a:close/>
                </a:path>
                <a:path w="3806240" h="1179685" fill="none" extrusionOk="0">
                  <a:moveTo>
                    <a:pt x="0" y="294921"/>
                  </a:moveTo>
                  <a:lnTo>
                    <a:pt x="294921" y="0"/>
                  </a:lnTo>
                  <a:lnTo>
                    <a:pt x="3806240" y="0"/>
                  </a:lnTo>
                  <a:lnTo>
                    <a:pt x="3806240" y="884764"/>
                  </a:lnTo>
                  <a:lnTo>
                    <a:pt x="3511319" y="1179685"/>
                  </a:lnTo>
                  <a:lnTo>
                    <a:pt x="0" y="1179685"/>
                  </a:lnTo>
                  <a:lnTo>
                    <a:pt x="0" y="294921"/>
                  </a:lnTo>
                  <a:close/>
                  <a:moveTo>
                    <a:pt x="0" y="294921"/>
                  </a:moveTo>
                  <a:lnTo>
                    <a:pt x="3511319" y="294921"/>
                  </a:lnTo>
                  <a:lnTo>
                    <a:pt x="3806240" y="0"/>
                  </a:lnTo>
                  <a:moveTo>
                    <a:pt x="3511319" y="294921"/>
                  </a:moveTo>
                  <a:lnTo>
                    <a:pt x="3511319" y="1179685"/>
                  </a:lnTo>
                </a:path>
              </a:pathLst>
            </a:custGeom>
            <a:solidFill>
              <a:schemeClr val="bg2">
                <a:lumMod val="40000"/>
                <a:lumOff val="60000"/>
              </a:schemeClr>
            </a:solidFill>
            <a:ln>
              <a:solidFill>
                <a:srgbClr val="CC9900"/>
              </a:solidFill>
            </a:ln>
            <a:effectLst>
              <a:innerShdw blurRad="63500" dist="50800" dir="5400000">
                <a:prstClr val="black">
                  <a:alpha val="50000"/>
                </a:prstClr>
              </a:innerShdw>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17289"/>
                <a:satOff val="-2070"/>
                <a:lumOff val="20784"/>
                <a:alphaOff val="0"/>
              </a:schemeClr>
            </a:fillRef>
            <a:effectRef idx="2">
              <a:schemeClr val="accent4">
                <a:hueOff val="217289"/>
                <a:satOff val="-2070"/>
                <a:lumOff val="20784"/>
                <a:alphaOff val="0"/>
              </a:schemeClr>
            </a:effectRef>
            <a:fontRef idx="minor">
              <a:schemeClr val="lt1"/>
            </a:fontRef>
          </p:style>
          <p:txBody>
            <a:bodyPr spcFirstLastPara="0" vert="horz" wrap="square" lIns="22860" tIns="306351" rIns="294921" bIns="11430" numCol="1" spcCol="1270" anchor="ctr" anchorCtr="0">
              <a:noAutofit/>
            </a:bodyPr>
            <a:lstStyle/>
            <a:p>
              <a:pPr algn="ctr" defTabSz="795527">
                <a:lnSpc>
                  <a:spcPct val="90000"/>
                </a:lnSpc>
                <a:spcAft>
                  <a:spcPct val="35000"/>
                </a:spcAft>
              </a:pPr>
              <a:r>
                <a:rPr lang="en-US" b="1" dirty="0">
                  <a:solidFill>
                    <a:srgbClr val="002060"/>
                  </a:solidFill>
                  <a:latin typeface="Times New Roman" panose="02020603050405020304" pitchFamily="18" charset="0"/>
                  <a:cs typeface="Times New Roman" panose="02020603050405020304" pitchFamily="18" charset="0"/>
                </a:rPr>
                <a:t>Beneficiary </a:t>
              </a:r>
              <a:r>
                <a:rPr lang="en-US" b="1" dirty="0" smtClean="0">
                  <a:solidFill>
                    <a:srgbClr val="002060"/>
                  </a:solidFill>
                  <a:latin typeface="Times New Roman" panose="02020603050405020304" pitchFamily="18" charset="0"/>
                  <a:cs typeface="Times New Roman" panose="02020603050405020304" pitchFamily="18" charset="0"/>
                </a:rPr>
                <a:t>B</a:t>
              </a:r>
              <a:endParaRPr lang="en-US" b="1" dirty="0">
                <a:solidFill>
                  <a:srgbClr val="002060"/>
                </a:solidFill>
                <a:latin typeface="Times New Roman" panose="02020603050405020304" pitchFamily="18" charset="0"/>
                <a:cs typeface="Times New Roman" panose="02020603050405020304" pitchFamily="18" charset="0"/>
              </a:endParaRPr>
            </a:p>
          </p:txBody>
        </p:sp>
      </p:grpSp>
      <p:graphicFrame>
        <p:nvGraphicFramePr>
          <p:cNvPr id="5" name="Diagram 4" descr="diagram"/>
          <p:cNvGraphicFramePr/>
          <p:nvPr>
            <p:custDataLst>
              <p:tags r:id="rId4"/>
            </p:custDataLst>
            <p:extLst>
              <p:ext uri="{D42A27DB-BD31-4B8C-83A1-F6EECF244321}">
                <p14:modId xmlns:p14="http://schemas.microsoft.com/office/powerpoint/2010/main" val="2613871228"/>
              </p:ext>
            </p:extLst>
          </p:nvPr>
        </p:nvGraphicFramePr>
        <p:xfrm>
          <a:off x="2974766" y="1225394"/>
          <a:ext cx="3939128" cy="118008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Rectangle 3"/>
          <p:cNvSpPr/>
          <p:nvPr>
            <p:custDataLst>
              <p:tags r:id="rId5"/>
            </p:custDataLst>
          </p:nvPr>
        </p:nvSpPr>
        <p:spPr>
          <a:xfrm rot="10800000" flipV="1">
            <a:off x="823119" y="4944596"/>
            <a:ext cx="8394462" cy="922803"/>
          </a:xfrm>
          <a:prstGeom prst="rect">
            <a:avLst/>
          </a:prstGeom>
        </p:spPr>
        <p:txBody>
          <a:bodyPr wrap="square" lIns="90918" tIns="45459" rIns="90918" bIns="45459">
            <a:spAutoFit/>
          </a:bodyPr>
          <a:lstStyle/>
          <a:p>
            <a:pPr algn="ctr">
              <a:defRPr/>
            </a:pPr>
            <a:r>
              <a:rPr lang="en-US" b="1" dirty="0">
                <a:solidFill>
                  <a:srgbClr val="002060"/>
                </a:solidFill>
              </a:rPr>
              <a:t>Owner </a:t>
            </a:r>
            <a:r>
              <a:rPr lang="en-US" b="1" dirty="0" smtClean="0">
                <a:solidFill>
                  <a:srgbClr val="002060"/>
                </a:solidFill>
              </a:rPr>
              <a:t>A has opened a POD account where he has identified </a:t>
            </a:r>
          </a:p>
          <a:p>
            <a:pPr algn="ctr">
              <a:defRPr/>
            </a:pPr>
            <a:r>
              <a:rPr lang="en-US" b="1" dirty="0" smtClean="0">
                <a:solidFill>
                  <a:srgbClr val="002060"/>
                </a:solidFill>
              </a:rPr>
              <a:t>B </a:t>
            </a:r>
            <a:r>
              <a:rPr lang="en-US" b="1" dirty="0">
                <a:solidFill>
                  <a:srgbClr val="002060"/>
                </a:solidFill>
              </a:rPr>
              <a:t>and </a:t>
            </a:r>
            <a:r>
              <a:rPr lang="en-US" b="1" dirty="0" smtClean="0">
                <a:solidFill>
                  <a:srgbClr val="002060"/>
                </a:solidFill>
              </a:rPr>
              <a:t>C as his beneficiaries. </a:t>
            </a:r>
          </a:p>
          <a:p>
            <a:pPr algn="ctr">
              <a:defRPr/>
            </a:pPr>
            <a:r>
              <a:rPr lang="en-US" b="1" dirty="0">
                <a:solidFill>
                  <a:srgbClr val="002060"/>
                </a:solidFill>
              </a:rPr>
              <a:t>	</a:t>
            </a:r>
            <a:endParaRPr lang="en-US" dirty="0">
              <a:solidFill>
                <a:srgbClr val="002060"/>
              </a:solidFill>
            </a:endParaRPr>
          </a:p>
        </p:txBody>
      </p:sp>
      <p:sp>
        <p:nvSpPr>
          <p:cNvPr id="59" name="Oval 58"/>
          <p:cNvSpPr/>
          <p:nvPr>
            <p:custDataLst>
              <p:tags r:id="rId6"/>
            </p:custDataLst>
          </p:nvPr>
        </p:nvSpPr>
        <p:spPr>
          <a:xfrm>
            <a:off x="4254800" y="1493520"/>
            <a:ext cx="1530909" cy="853440"/>
          </a:xfrm>
          <a:prstGeom prst="ellipse">
            <a:avLst/>
          </a:prstGeom>
          <a:solidFill>
            <a:schemeClr val="accent1"/>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Owner A</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8" name="Title 7"/>
          <p:cNvSpPr>
            <a:spLocks noGrp="1"/>
          </p:cNvSpPr>
          <p:nvPr>
            <p:ph type="title"/>
            <p:custDataLst>
              <p:tags r:id="rId7"/>
            </p:custDataLst>
          </p:nvPr>
        </p:nvSpPr>
        <p:spPr>
          <a:xfrm>
            <a:off x="442119" y="152400"/>
            <a:ext cx="8723657" cy="811954"/>
          </a:xfrm>
        </p:spPr>
        <p:txBody>
          <a:bodyPr/>
          <a:lstStyle/>
          <a:p>
            <a:r>
              <a:rPr lang="en-US" sz="3500" b="1" dirty="0">
                <a:solidFill>
                  <a:srgbClr val="FFCC00"/>
                </a:solidFill>
                <a:latin typeface="Times New Roman"/>
                <a:cs typeface="Times New Roman"/>
              </a:rPr>
              <a:t>Category 3 – Revocable Trust Accounts</a:t>
            </a:r>
            <a:endParaRPr lang="en-US" sz="3500" dirty="0">
              <a:solidFill>
                <a:srgbClr val="FFCC00"/>
              </a:solidFill>
            </a:endParaRPr>
          </a:p>
        </p:txBody>
      </p:sp>
      <p:sp>
        <p:nvSpPr>
          <p:cNvPr id="16" name="Slide Number Placeholder 2"/>
          <p:cNvSpPr>
            <a:spLocks noGrp="1"/>
          </p:cNvSpPr>
          <p:nvPr>
            <p:ph type="sldNum" sz="quarter" idx="12"/>
            <p:custDataLst>
              <p:tags r:id="rId8"/>
            </p:custDataLst>
          </p:nvPr>
        </p:nvSpPr>
        <p:spPr>
          <a:xfrm>
            <a:off x="97265" y="6043318"/>
            <a:ext cx="576089" cy="228177"/>
          </a:xfrm>
        </p:spPr>
        <p:txBody>
          <a:bodyPr>
            <a:noAutofit/>
          </a:bodyPr>
          <a:lstStyle/>
          <a:p>
            <a:pPr>
              <a:defRPr/>
            </a:pPr>
            <a:fld id="{DB4BE5B0-C08D-4446-8434-B2B73C9EA3E2}" type="slidenum">
              <a:rPr lang="en-US" b="1">
                <a:solidFill>
                  <a:srgbClr val="002060"/>
                </a:solidFill>
              </a:rPr>
              <a:pPr>
                <a:defRPr/>
              </a:pPr>
              <a:t>49</a:t>
            </a:fld>
            <a:endParaRPr lang="en-US" b="1" dirty="0">
              <a:solidFill>
                <a:srgbClr val="002060"/>
              </a:solidFill>
            </a:endParaRPr>
          </a:p>
        </p:txBody>
      </p:sp>
      <p:sp>
        <p:nvSpPr>
          <p:cNvPr id="13" name="Rectangle 12"/>
          <p:cNvSpPr/>
          <p:nvPr>
            <p:custDataLst>
              <p:tags r:id="rId9"/>
            </p:custDataLst>
          </p:nvPr>
        </p:nvSpPr>
        <p:spPr>
          <a:xfrm rot="10800000" flipV="1">
            <a:off x="893104" y="5574794"/>
            <a:ext cx="8394462" cy="368805"/>
          </a:xfrm>
          <a:prstGeom prst="rect">
            <a:avLst/>
          </a:prstGeom>
        </p:spPr>
        <p:txBody>
          <a:bodyPr wrap="square" lIns="90918" tIns="45459" rIns="90918" bIns="45459">
            <a:spAutoFit/>
          </a:bodyPr>
          <a:lstStyle/>
          <a:p>
            <a:pPr algn="ctr">
              <a:defRPr/>
            </a:pPr>
            <a:r>
              <a:rPr lang="en-US" b="1" dirty="0" smtClean="0">
                <a:solidFill>
                  <a:srgbClr val="002060"/>
                </a:solidFill>
              </a:rPr>
              <a:t>What </a:t>
            </a:r>
            <a:r>
              <a:rPr lang="en-US" b="1" dirty="0">
                <a:solidFill>
                  <a:srgbClr val="002060"/>
                </a:solidFill>
              </a:rPr>
              <a:t>is the maximum </a:t>
            </a:r>
            <a:r>
              <a:rPr lang="en-US" b="1" dirty="0" smtClean="0">
                <a:solidFill>
                  <a:srgbClr val="002060"/>
                </a:solidFill>
              </a:rPr>
              <a:t>amount that </a:t>
            </a:r>
            <a:r>
              <a:rPr lang="en-US" b="1" dirty="0">
                <a:solidFill>
                  <a:srgbClr val="002060"/>
                </a:solidFill>
              </a:rPr>
              <a:t>can be insured?	</a:t>
            </a:r>
            <a:endParaRPr lang="en-US" dirty="0">
              <a:solidFill>
                <a:srgbClr val="002060"/>
              </a:solidFill>
            </a:endParaRPr>
          </a:p>
        </p:txBody>
      </p:sp>
    </p:spTree>
    <p:extLst>
      <p:ext uri="{BB962C8B-B14F-4D97-AF65-F5344CB8AC3E}">
        <p14:creationId xmlns:p14="http://schemas.microsoft.com/office/powerpoint/2010/main" val="421641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custDataLst>
              <p:tags r:id="rId1"/>
            </p:custDataLst>
          </p:nvPr>
        </p:nvSpPr>
        <p:spPr>
          <a:xfrm>
            <a:off x="54469" y="6020224"/>
            <a:ext cx="576091" cy="228177"/>
          </a:xfrm>
          <a:prstGeom prst="rect">
            <a:avLst/>
          </a:prstGeom>
        </p:spPr>
        <p:txBody>
          <a:bodyPr>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3366"/>
                </a:solidFill>
                <a:cs typeface="Times New Roman" panose="02020603050405020304" pitchFamily="18" charset="0"/>
              </a:rPr>
              <a:pPr>
                <a:defRPr/>
              </a:pPr>
              <a:t>5</a:t>
            </a:fld>
            <a:endParaRPr lang="en-US" b="1" dirty="0">
              <a:solidFill>
                <a:srgbClr val="003366"/>
              </a:solidFill>
              <a:cs typeface="Times New Roman" panose="02020603050405020304" pitchFamily="18" charset="0"/>
            </a:endParaRPr>
          </a:p>
        </p:txBody>
      </p:sp>
      <p:sp>
        <p:nvSpPr>
          <p:cNvPr id="5" name="Title 4"/>
          <p:cNvSpPr>
            <a:spLocks noGrp="1"/>
          </p:cNvSpPr>
          <p:nvPr>
            <p:ph type="title"/>
          </p:nvPr>
        </p:nvSpPr>
        <p:spPr>
          <a:xfrm>
            <a:off x="113161" y="194102"/>
            <a:ext cx="9549158" cy="739352"/>
          </a:xfrm>
        </p:spPr>
        <p:txBody>
          <a:bodyPr>
            <a:normAutofit fontScale="90000"/>
          </a:bodyPr>
          <a:lstStyle/>
          <a:p>
            <a:r>
              <a:rPr lang="en-US" b="1" dirty="0">
                <a:solidFill>
                  <a:srgbClr val="FFCC00"/>
                </a:solidFill>
                <a:latin typeface="Times New Roman" panose="02020603050405020304" pitchFamily="18" charset="0"/>
                <a:cs typeface="Times New Roman" panose="02020603050405020304" pitchFamily="18" charset="0"/>
              </a:rPr>
              <a:t>The Financial Institution Employee’s Guide to Deposit Insurance</a:t>
            </a:r>
            <a:endParaRPr lang="en-US" dirty="0"/>
          </a:p>
        </p:txBody>
      </p:sp>
      <p:sp>
        <p:nvSpPr>
          <p:cNvPr id="6" name="Content Placeholder 5"/>
          <p:cNvSpPr>
            <a:spLocks noGrp="1"/>
          </p:cNvSpPr>
          <p:nvPr>
            <p:ph idx="1"/>
          </p:nvPr>
        </p:nvSpPr>
        <p:spPr>
          <a:xfrm>
            <a:off x="213519" y="1371600"/>
            <a:ext cx="8888256" cy="4191000"/>
          </a:xfrm>
        </p:spPr>
        <p:txBody>
          <a:bodyPr/>
          <a:lstStyle/>
          <a:p>
            <a:pPr>
              <a:spcBef>
                <a:spcPts val="1200"/>
              </a:spcBef>
              <a:buClr>
                <a:srgbClr val="FFCC00"/>
              </a:buClr>
              <a:buFont typeface="Wingdings" panose="05000000000000000000" pitchFamily="2" charset="2"/>
              <a:buChar char="q"/>
            </a:pPr>
            <a:r>
              <a:rPr lang="en-US" sz="1800" b="0" kern="1200" dirty="0" smtClean="0">
                <a:solidFill>
                  <a:srgbClr val="002060"/>
                </a:solidFill>
                <a:latin typeface="Times New Roman" panose="02020603050405020304" pitchFamily="18" charset="0"/>
                <a:cs typeface="Times New Roman" panose="02020603050405020304" pitchFamily="18" charset="0"/>
              </a:rPr>
              <a:t> </a:t>
            </a:r>
            <a:r>
              <a:rPr lang="en-US" sz="1800" b="0" kern="1200" dirty="0">
                <a:solidFill>
                  <a:srgbClr val="002060"/>
                </a:solidFill>
                <a:latin typeface="Times New Roman" panose="02020603050405020304" pitchFamily="18" charset="0"/>
                <a:cs typeface="Times New Roman" panose="02020603050405020304" pitchFamily="18" charset="0"/>
              </a:rPr>
              <a:t>The </a:t>
            </a:r>
            <a:r>
              <a:rPr lang="en-US" sz="1800" b="0" kern="1200" dirty="0" smtClean="0">
                <a:solidFill>
                  <a:srgbClr val="002060"/>
                </a:solidFill>
                <a:latin typeface="Times New Roman" panose="02020603050405020304" pitchFamily="18" charset="0"/>
                <a:cs typeface="Times New Roman" panose="02020603050405020304" pitchFamily="18" charset="0"/>
              </a:rPr>
              <a:t>Employee’s </a:t>
            </a:r>
            <a:r>
              <a:rPr lang="en-US" sz="1800" b="0" kern="1200" dirty="0">
                <a:solidFill>
                  <a:srgbClr val="002060"/>
                </a:solidFill>
                <a:latin typeface="Times New Roman" panose="02020603050405020304" pitchFamily="18" charset="0"/>
                <a:cs typeface="Times New Roman" panose="02020603050405020304" pitchFamily="18" charset="0"/>
              </a:rPr>
              <a:t>Guide is </a:t>
            </a:r>
            <a:r>
              <a:rPr lang="en-US" sz="1800" b="0" kern="1200" dirty="0" smtClean="0">
                <a:solidFill>
                  <a:srgbClr val="002060"/>
                </a:solidFill>
                <a:latin typeface="Times New Roman" panose="02020603050405020304" pitchFamily="18" charset="0"/>
                <a:cs typeface="Times New Roman" panose="02020603050405020304" pitchFamily="18" charset="0"/>
              </a:rPr>
              <a:t>available on the FDIC’s deposit insurance webpage. </a:t>
            </a:r>
          </a:p>
          <a:p>
            <a:pPr>
              <a:spcBef>
                <a:spcPts val="1200"/>
              </a:spcBef>
              <a:buClr>
                <a:srgbClr val="FFCC00"/>
              </a:buClr>
              <a:buFont typeface="Wingdings" panose="05000000000000000000" pitchFamily="2" charset="2"/>
              <a:buChar char="q"/>
            </a:pPr>
            <a:r>
              <a:rPr lang="en-US" sz="1800" b="0" kern="1200" dirty="0" smtClean="0">
                <a:solidFill>
                  <a:srgbClr val="002060"/>
                </a:solidFill>
                <a:latin typeface="Times New Roman" panose="02020603050405020304" pitchFamily="18" charset="0"/>
                <a:cs typeface="Times New Roman" panose="02020603050405020304" pitchFamily="18" charset="0"/>
              </a:rPr>
              <a:t>This </a:t>
            </a:r>
            <a:r>
              <a:rPr lang="en-US" sz="1800" b="0" kern="1200" dirty="0">
                <a:solidFill>
                  <a:srgbClr val="002060"/>
                </a:solidFill>
                <a:latin typeface="Times New Roman" panose="02020603050405020304" pitchFamily="18" charset="0"/>
                <a:cs typeface="Times New Roman" panose="02020603050405020304" pitchFamily="18" charset="0"/>
              </a:rPr>
              <a:t>resource was published in 2016 and is designed to assist bank </a:t>
            </a:r>
            <a:r>
              <a:rPr lang="en-US" sz="1800" b="0" kern="1200" dirty="0" smtClean="0">
                <a:solidFill>
                  <a:srgbClr val="002060"/>
                </a:solidFill>
                <a:latin typeface="Times New Roman" panose="02020603050405020304" pitchFamily="18" charset="0"/>
                <a:cs typeface="Times New Roman" panose="02020603050405020304" pitchFamily="18" charset="0"/>
              </a:rPr>
              <a:t>employees </a:t>
            </a:r>
            <a:r>
              <a:rPr lang="en-US" sz="1800" b="0" kern="1200" dirty="0">
                <a:solidFill>
                  <a:srgbClr val="002060"/>
                </a:solidFill>
                <a:latin typeface="Times New Roman" panose="02020603050405020304" pitchFamily="18" charset="0"/>
                <a:cs typeface="Times New Roman" panose="02020603050405020304" pitchFamily="18" charset="0"/>
              </a:rPr>
              <a:t>in understanding deposit insurance coverage. </a:t>
            </a:r>
            <a:endParaRPr lang="en-US" sz="1800" b="0" kern="1200" dirty="0" smtClean="0">
              <a:solidFill>
                <a:srgbClr val="002060"/>
              </a:solidFill>
              <a:latin typeface="Times New Roman" panose="02020603050405020304" pitchFamily="18" charset="0"/>
              <a:cs typeface="Times New Roman" panose="02020603050405020304" pitchFamily="18" charset="0"/>
            </a:endParaRPr>
          </a:p>
          <a:p>
            <a:pPr>
              <a:spcBef>
                <a:spcPts val="1200"/>
              </a:spcBef>
              <a:buClr>
                <a:srgbClr val="FFCC00"/>
              </a:buClr>
              <a:buFont typeface="Wingdings" panose="05000000000000000000" pitchFamily="2" charset="2"/>
              <a:buChar char="q"/>
            </a:pPr>
            <a:r>
              <a:rPr lang="en-US" sz="1800" b="0" kern="1200" dirty="0" smtClean="0">
                <a:solidFill>
                  <a:srgbClr val="002060"/>
                </a:solidFill>
                <a:latin typeface="Times New Roman" panose="02020603050405020304" pitchFamily="18" charset="0"/>
                <a:cs typeface="Times New Roman" panose="02020603050405020304" pitchFamily="18" charset="0"/>
              </a:rPr>
              <a:t>This </a:t>
            </a:r>
            <a:r>
              <a:rPr lang="en-US" sz="1800" b="0" kern="1200" dirty="0">
                <a:solidFill>
                  <a:srgbClr val="002060"/>
                </a:solidFill>
                <a:latin typeface="Times New Roman" panose="02020603050405020304" pitchFamily="18" charset="0"/>
                <a:cs typeface="Times New Roman" panose="02020603050405020304" pitchFamily="18" charset="0"/>
              </a:rPr>
              <a:t>resource provides </a:t>
            </a:r>
            <a:r>
              <a:rPr lang="en-US" sz="1800" b="0" kern="1200" dirty="0" smtClean="0">
                <a:solidFill>
                  <a:srgbClr val="002060"/>
                </a:solidFill>
                <a:latin typeface="Times New Roman" panose="02020603050405020304" pitchFamily="18" charset="0"/>
                <a:cs typeface="Times New Roman" panose="02020603050405020304" pitchFamily="18" charset="0"/>
              </a:rPr>
              <a:t>bankers </a:t>
            </a:r>
            <a:r>
              <a:rPr lang="en-US" sz="1800" b="0" kern="1200" dirty="0">
                <a:solidFill>
                  <a:srgbClr val="002060"/>
                </a:solidFill>
                <a:latin typeface="Times New Roman" panose="02020603050405020304" pitchFamily="18" charset="0"/>
                <a:cs typeface="Times New Roman" panose="02020603050405020304" pitchFamily="18" charset="0"/>
              </a:rPr>
              <a:t>in-depth explanations of the 14 </a:t>
            </a:r>
            <a:r>
              <a:rPr lang="en-US" sz="1800" b="0" kern="1200" dirty="0" smtClean="0">
                <a:solidFill>
                  <a:srgbClr val="002060"/>
                </a:solidFill>
                <a:latin typeface="Times New Roman" panose="02020603050405020304" pitchFamily="18" charset="0"/>
                <a:cs typeface="Times New Roman" panose="02020603050405020304" pitchFamily="18" charset="0"/>
              </a:rPr>
              <a:t>deposit </a:t>
            </a:r>
            <a:r>
              <a:rPr lang="en-US" sz="1800" b="0" kern="1200" dirty="0">
                <a:solidFill>
                  <a:srgbClr val="002060"/>
                </a:solidFill>
                <a:latin typeface="Times New Roman" panose="02020603050405020304" pitchFamily="18" charset="0"/>
                <a:cs typeface="Times New Roman" panose="02020603050405020304" pitchFamily="18" charset="0"/>
              </a:rPr>
              <a:t>insurance ownership categories, as well as comprehensive examples for the nine </a:t>
            </a:r>
            <a:r>
              <a:rPr lang="en-US" sz="1800" b="0" kern="1200" dirty="0" smtClean="0">
                <a:solidFill>
                  <a:srgbClr val="002060"/>
                </a:solidFill>
                <a:latin typeface="Times New Roman" panose="02020603050405020304" pitchFamily="18" charset="0"/>
                <a:cs typeface="Times New Roman" panose="02020603050405020304" pitchFamily="18" charset="0"/>
              </a:rPr>
              <a:t>most common </a:t>
            </a:r>
            <a:r>
              <a:rPr lang="en-US" sz="1800" b="0" kern="1200" dirty="0">
                <a:solidFill>
                  <a:srgbClr val="002060"/>
                </a:solidFill>
                <a:latin typeface="Times New Roman" panose="02020603050405020304" pitchFamily="18" charset="0"/>
                <a:cs typeface="Times New Roman" panose="02020603050405020304" pitchFamily="18" charset="0"/>
              </a:rPr>
              <a:t>ownership categories. </a:t>
            </a:r>
            <a:endParaRPr lang="en-US" sz="1800" b="0" kern="1200" dirty="0" smtClean="0">
              <a:solidFill>
                <a:srgbClr val="002060"/>
              </a:solidFill>
              <a:latin typeface="Times New Roman" panose="02020603050405020304" pitchFamily="18" charset="0"/>
              <a:cs typeface="Times New Roman" panose="02020603050405020304" pitchFamily="18" charset="0"/>
            </a:endParaRPr>
          </a:p>
          <a:p>
            <a:pPr>
              <a:spcBef>
                <a:spcPts val="1200"/>
              </a:spcBef>
              <a:buClr>
                <a:srgbClr val="FFCC00"/>
              </a:buClr>
              <a:buFont typeface="Wingdings" panose="05000000000000000000" pitchFamily="2" charset="2"/>
              <a:buChar char="q"/>
            </a:pPr>
            <a:r>
              <a:rPr lang="en-US" sz="1800" b="0" kern="1200" dirty="0" smtClean="0">
                <a:solidFill>
                  <a:srgbClr val="002060"/>
                </a:solidFill>
                <a:latin typeface="Times New Roman" panose="02020603050405020304" pitchFamily="18" charset="0"/>
                <a:cs typeface="Times New Roman" panose="02020603050405020304" pitchFamily="18" charset="0"/>
              </a:rPr>
              <a:t>This </a:t>
            </a:r>
            <a:r>
              <a:rPr lang="en-US" sz="1800" b="0" kern="1200" dirty="0">
                <a:solidFill>
                  <a:srgbClr val="002060"/>
                </a:solidFill>
                <a:latin typeface="Times New Roman" panose="02020603050405020304" pitchFamily="18" charset="0"/>
                <a:cs typeface="Times New Roman" panose="02020603050405020304" pitchFamily="18" charset="0"/>
              </a:rPr>
              <a:t>presentation is a summary of information that can be </a:t>
            </a:r>
            <a:r>
              <a:rPr lang="en-US" sz="1800" b="0" kern="1200" dirty="0" smtClean="0">
                <a:solidFill>
                  <a:srgbClr val="002060"/>
                </a:solidFill>
                <a:latin typeface="Times New Roman" panose="02020603050405020304" pitchFamily="18" charset="0"/>
                <a:cs typeface="Times New Roman" panose="02020603050405020304" pitchFamily="18" charset="0"/>
              </a:rPr>
              <a:t>found </a:t>
            </a:r>
            <a:r>
              <a:rPr lang="en-US" sz="1800" b="0" kern="1200" dirty="0">
                <a:solidFill>
                  <a:srgbClr val="002060"/>
                </a:solidFill>
                <a:latin typeface="Times New Roman" panose="02020603050405020304" pitchFamily="18" charset="0"/>
                <a:cs typeface="Times New Roman" panose="02020603050405020304" pitchFamily="18" charset="0"/>
              </a:rPr>
              <a:t>in the Employee’s </a:t>
            </a:r>
            <a:r>
              <a:rPr lang="en-US" sz="1800" b="0" kern="1200" dirty="0" smtClean="0">
                <a:solidFill>
                  <a:srgbClr val="002060"/>
                </a:solidFill>
                <a:latin typeface="Times New Roman" panose="02020603050405020304" pitchFamily="18" charset="0"/>
                <a:cs typeface="Times New Roman" panose="02020603050405020304" pitchFamily="18" charset="0"/>
              </a:rPr>
              <a:t>Guide.</a:t>
            </a:r>
          </a:p>
          <a:p>
            <a:pPr>
              <a:spcBef>
                <a:spcPts val="1200"/>
              </a:spcBef>
              <a:buClr>
                <a:srgbClr val="FFCC00"/>
              </a:buClr>
              <a:buFont typeface="Wingdings" panose="05000000000000000000" pitchFamily="2" charset="2"/>
              <a:buChar char="q"/>
            </a:pPr>
            <a:r>
              <a:rPr lang="en-US" sz="1800" b="0" kern="1200" dirty="0" smtClean="0">
                <a:solidFill>
                  <a:srgbClr val="002060"/>
                </a:solidFill>
                <a:latin typeface="Times New Roman" panose="02020603050405020304" pitchFamily="18" charset="0"/>
                <a:cs typeface="Times New Roman" panose="02020603050405020304" pitchFamily="18" charset="0"/>
              </a:rPr>
              <a:t>This </a:t>
            </a:r>
            <a:r>
              <a:rPr lang="en-US" sz="1800" b="0" kern="1200" dirty="0">
                <a:solidFill>
                  <a:srgbClr val="002060"/>
                </a:solidFill>
                <a:latin typeface="Times New Roman" panose="02020603050405020304" pitchFamily="18" charset="0"/>
                <a:cs typeface="Times New Roman" panose="02020603050405020304" pitchFamily="18" charset="0"/>
              </a:rPr>
              <a:t>link to the </a:t>
            </a:r>
            <a:r>
              <a:rPr lang="en-US" sz="1800" b="0" kern="1200" dirty="0" smtClean="0">
                <a:solidFill>
                  <a:srgbClr val="002060"/>
                </a:solidFill>
                <a:latin typeface="Times New Roman" panose="02020603050405020304" pitchFamily="18" charset="0"/>
                <a:cs typeface="Times New Roman" panose="02020603050405020304" pitchFamily="18" charset="0"/>
              </a:rPr>
              <a:t>Employee’s Guide </a:t>
            </a:r>
            <a:r>
              <a:rPr lang="en-US" sz="1800" b="0" kern="1200" dirty="0">
                <a:solidFill>
                  <a:srgbClr val="002060"/>
                </a:solidFill>
                <a:latin typeface="Times New Roman" panose="02020603050405020304" pitchFamily="18" charset="0"/>
                <a:cs typeface="Times New Roman" panose="02020603050405020304" pitchFamily="18" charset="0"/>
              </a:rPr>
              <a:t>can be bookmarked or a PDF version available </a:t>
            </a:r>
            <a:r>
              <a:rPr lang="en-US" sz="1800" b="0" kern="1200" dirty="0" smtClean="0">
                <a:solidFill>
                  <a:srgbClr val="002060"/>
                </a:solidFill>
                <a:latin typeface="Times New Roman" panose="02020603050405020304" pitchFamily="18" charset="0"/>
                <a:cs typeface="Times New Roman" panose="02020603050405020304" pitchFamily="18" charset="0"/>
              </a:rPr>
              <a:t>may </a:t>
            </a:r>
            <a:r>
              <a:rPr lang="en-US" sz="1800" b="0" kern="1200" dirty="0">
                <a:solidFill>
                  <a:srgbClr val="002060"/>
                </a:solidFill>
                <a:latin typeface="Times New Roman" panose="02020603050405020304" pitchFamily="18" charset="0"/>
                <a:cs typeface="Times New Roman" panose="02020603050405020304" pitchFamily="18" charset="0"/>
              </a:rPr>
              <a:t>be printed. </a:t>
            </a:r>
          </a:p>
          <a:p>
            <a:endParaRPr lang="en-US" sz="2400" dirty="0">
              <a:solidFill>
                <a:schemeClr val="accent6"/>
              </a:solidFill>
            </a:endParaRPr>
          </a:p>
          <a:p>
            <a:pPr marL="0" indent="0">
              <a:buNone/>
            </a:pPr>
            <a:endParaRPr lang="en-US" sz="24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sz="2400" kern="1200" dirty="0">
                <a:solidFill>
                  <a:schemeClr val="accent6">
                    <a:lumMod val="75000"/>
                  </a:schemeClr>
                </a:solidFill>
                <a:latin typeface="Arial" charset="0"/>
                <a:cs typeface="Arial" charset="0"/>
              </a:rPr>
              <a:t> </a:t>
            </a:r>
          </a:p>
          <a:p>
            <a:endParaRPr lang="en-US" sz="1200" b="0" dirty="0">
              <a:latin typeface="Times New Roman" panose="02020603050405020304" pitchFamily="18" charset="0"/>
              <a:cs typeface="Times New Roman" panose="02020603050405020304" pitchFamily="18" charset="0"/>
            </a:endParaRPr>
          </a:p>
          <a:p>
            <a:endParaRPr lang="en-US" sz="1200" b="0" i="1" dirty="0" smtClean="0">
              <a:latin typeface="Times New Roman" panose="02020603050405020304" pitchFamily="18" charset="0"/>
              <a:cs typeface="Times New Roman" panose="02020603050405020304" pitchFamily="18" charset="0"/>
            </a:endParaRPr>
          </a:p>
          <a:p>
            <a:pPr marL="0" indent="0">
              <a:buNone/>
            </a:pPr>
            <a:endParaRPr lang="en-US" sz="1200" b="0" i="1"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1889919" y="4648200"/>
            <a:ext cx="6295570" cy="400110"/>
          </a:xfrm>
          <a:prstGeom prst="rect">
            <a:avLst/>
          </a:prstGeom>
          <a:noFill/>
        </p:spPr>
        <p:txBody>
          <a:bodyPr wrap="none" rtlCol="0">
            <a:spAutoFit/>
          </a:bodyPr>
          <a:lstStyle/>
          <a:p>
            <a:pPr algn="ctr"/>
            <a:r>
              <a:rPr lang="en-US" sz="2000" b="1" dirty="0">
                <a:hlinkClick r:id="rId4"/>
              </a:rPr>
              <a:t>https://www.fdic.gov/deposit/diguidebankers/index.html</a:t>
            </a:r>
            <a:endParaRPr lang="en-US" sz="2000" b="1" dirty="0"/>
          </a:p>
        </p:txBody>
      </p:sp>
      <p:sp>
        <p:nvSpPr>
          <p:cNvPr id="7" name="TextBox 6"/>
          <p:cNvSpPr txBox="1"/>
          <p:nvPr/>
        </p:nvSpPr>
        <p:spPr>
          <a:xfrm>
            <a:off x="197696" y="5410200"/>
            <a:ext cx="8489104" cy="584775"/>
          </a:xfrm>
          <a:prstGeom prst="rect">
            <a:avLst/>
          </a:prstGeom>
          <a:noFill/>
        </p:spPr>
        <p:txBody>
          <a:bodyPr wrap="square" rtlCol="0">
            <a:spAutoFit/>
          </a:bodyPr>
          <a:lstStyle/>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5"/>
              </a:rPr>
              <a:t>FIL-18-2017</a:t>
            </a:r>
            <a:r>
              <a:rPr lang="en-US" sz="1600" dirty="0" smtClean="0">
                <a:solidFill>
                  <a:srgbClr val="C00000"/>
                </a:solidFill>
              </a:rPr>
              <a:t> </a:t>
            </a:r>
            <a:r>
              <a:rPr lang="en-US" sz="1600" dirty="0">
                <a:solidFill>
                  <a:srgbClr val="C00000"/>
                </a:solidFill>
              </a:rPr>
              <a:t>to register. </a:t>
            </a:r>
          </a:p>
        </p:txBody>
      </p:sp>
    </p:spTree>
    <p:extLst>
      <p:ext uri="{BB962C8B-B14F-4D97-AF65-F5344CB8AC3E}">
        <p14:creationId xmlns:p14="http://schemas.microsoft.com/office/powerpoint/2010/main" val="737703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descr="arrow"/>
          <p:cNvSpPr/>
          <p:nvPr>
            <p:custDataLst>
              <p:tags r:id="rId1"/>
            </p:custDataLst>
          </p:nvPr>
        </p:nvSpPr>
        <p:spPr>
          <a:xfrm rot="8609632">
            <a:off x="3083394" y="1959637"/>
            <a:ext cx="1064831" cy="466153"/>
          </a:xfrm>
          <a:prstGeom prst="rightArrow">
            <a:avLst>
              <a:gd name="adj1" fmla="val 50000"/>
              <a:gd name="adj2" fmla="val 6235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endParaRPr lang="en-US" dirty="0"/>
          </a:p>
        </p:txBody>
      </p:sp>
      <p:sp>
        <p:nvSpPr>
          <p:cNvPr id="56" name="Rounded Rectangle 55"/>
          <p:cNvSpPr/>
          <p:nvPr>
            <p:custDataLst>
              <p:tags r:id="rId2"/>
            </p:custDataLst>
          </p:nvPr>
        </p:nvSpPr>
        <p:spPr>
          <a:xfrm>
            <a:off x="6667384" y="1874523"/>
            <a:ext cx="2766335" cy="1249677"/>
          </a:xfrm>
          <a:prstGeom prst="roundRect">
            <a:avLst/>
          </a:pr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dirty="0" smtClean="0">
                <a:solidFill>
                  <a:srgbClr val="003366"/>
                </a:solidFill>
                <a:latin typeface="Times New Roman" panose="02020603050405020304" pitchFamily="18" charset="0"/>
                <a:cs typeface="Times New Roman" panose="02020603050405020304" pitchFamily="18" charset="0"/>
              </a:rPr>
              <a:t>Owner A</a:t>
            </a:r>
          </a:p>
          <a:p>
            <a:pPr algn="ctr"/>
            <a:r>
              <a:rPr lang="en-US" dirty="0" smtClean="0">
                <a:solidFill>
                  <a:srgbClr val="003366"/>
                </a:solidFill>
                <a:latin typeface="Times New Roman" panose="02020603050405020304" pitchFamily="18" charset="0"/>
                <a:cs typeface="Times New Roman" panose="02020603050405020304" pitchFamily="18" charset="0"/>
              </a:rPr>
              <a:t>receives $250,000 of coverage for </a:t>
            </a:r>
          </a:p>
          <a:p>
            <a:pPr algn="ctr"/>
            <a:r>
              <a:rPr lang="en-US" dirty="0" smtClean="0">
                <a:solidFill>
                  <a:srgbClr val="003366"/>
                </a:solidFill>
                <a:latin typeface="Times New Roman" panose="02020603050405020304" pitchFamily="18" charset="0"/>
                <a:cs typeface="Times New Roman" panose="02020603050405020304" pitchFamily="18" charset="0"/>
              </a:rPr>
              <a:t>Beneficiary C.</a:t>
            </a:r>
            <a:endParaRPr lang="en-US" dirty="0">
              <a:solidFill>
                <a:srgbClr val="003366"/>
              </a:solidFill>
              <a:latin typeface="Times New Roman" panose="02020603050405020304" pitchFamily="18" charset="0"/>
              <a:cs typeface="Times New Roman" panose="02020603050405020304" pitchFamily="18" charset="0"/>
            </a:endParaRPr>
          </a:p>
        </p:txBody>
      </p:sp>
      <p:sp>
        <p:nvSpPr>
          <p:cNvPr id="60" name="Rounded Rectangle 59"/>
          <p:cNvSpPr/>
          <p:nvPr>
            <p:custDataLst>
              <p:tags r:id="rId3"/>
            </p:custDataLst>
          </p:nvPr>
        </p:nvSpPr>
        <p:spPr>
          <a:xfrm>
            <a:off x="365919" y="1898712"/>
            <a:ext cx="2749289" cy="1225488"/>
          </a:xfrm>
          <a:prstGeom prst="roundRect">
            <a:avLst/>
          </a:pr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dirty="0" smtClean="0">
                <a:solidFill>
                  <a:srgbClr val="003366"/>
                </a:solidFill>
                <a:latin typeface="Times New Roman" panose="02020603050405020304" pitchFamily="18" charset="0"/>
                <a:cs typeface="Times New Roman" panose="02020603050405020304" pitchFamily="18" charset="0"/>
              </a:rPr>
              <a:t>Owner A </a:t>
            </a:r>
          </a:p>
          <a:p>
            <a:pPr algn="ctr"/>
            <a:r>
              <a:rPr lang="en-US" dirty="0" smtClean="0">
                <a:solidFill>
                  <a:srgbClr val="003366"/>
                </a:solidFill>
                <a:latin typeface="Times New Roman" panose="02020603050405020304" pitchFamily="18" charset="0"/>
                <a:cs typeface="Times New Roman" panose="02020603050405020304" pitchFamily="18" charset="0"/>
              </a:rPr>
              <a:t>receives $250,000 of coverage for  </a:t>
            </a:r>
          </a:p>
          <a:p>
            <a:pPr algn="ctr"/>
            <a:r>
              <a:rPr lang="en-US" dirty="0" smtClean="0">
                <a:solidFill>
                  <a:srgbClr val="003366"/>
                </a:solidFill>
                <a:latin typeface="Times New Roman" panose="02020603050405020304" pitchFamily="18" charset="0"/>
                <a:cs typeface="Times New Roman" panose="02020603050405020304" pitchFamily="18" charset="0"/>
              </a:rPr>
              <a:t>Beneficiary B.</a:t>
            </a:r>
            <a:endParaRPr lang="en-US" dirty="0">
              <a:solidFill>
                <a:srgbClr val="003366"/>
              </a:solidFill>
              <a:latin typeface="Times New Roman" panose="02020603050405020304" pitchFamily="18" charset="0"/>
              <a:cs typeface="Times New Roman" panose="02020603050405020304" pitchFamily="18" charset="0"/>
            </a:endParaRPr>
          </a:p>
        </p:txBody>
      </p:sp>
      <p:sp>
        <p:nvSpPr>
          <p:cNvPr id="2054" name="Rounded Rectangle 2053"/>
          <p:cNvSpPr/>
          <p:nvPr>
            <p:custDataLst>
              <p:tags r:id="rId4"/>
            </p:custDataLst>
          </p:nvPr>
        </p:nvSpPr>
        <p:spPr>
          <a:xfrm flipH="1">
            <a:off x="3642519" y="2667000"/>
            <a:ext cx="2411290" cy="887078"/>
          </a:xfrm>
          <a:prstGeom prst="roundRect">
            <a:avLst/>
          </a:prstGeom>
          <a:solidFill>
            <a:srgbClr val="00206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b="1" dirty="0" smtClean="0">
                <a:solidFill>
                  <a:schemeClr val="bg1"/>
                </a:solidFill>
                <a:latin typeface="Times New Roman" panose="02020603050405020304" pitchFamily="18" charset="0"/>
                <a:cs typeface="Times New Roman" panose="02020603050405020304" pitchFamily="18" charset="0"/>
              </a:rPr>
              <a:t>Deposit insurance coverage is </a:t>
            </a:r>
            <a:r>
              <a:rPr lang="en-US" b="1" i="1" dirty="0" smtClean="0">
                <a:solidFill>
                  <a:schemeClr val="bg1"/>
                </a:solidFill>
                <a:latin typeface="Times New Roman" panose="02020603050405020304" pitchFamily="18" charset="0"/>
                <a:cs typeface="Times New Roman" panose="02020603050405020304" pitchFamily="18" charset="0"/>
              </a:rPr>
              <a:t>$500,000 </a:t>
            </a:r>
            <a:r>
              <a:rPr lang="en-US" b="1" dirty="0" smtClean="0">
                <a:solidFill>
                  <a:schemeClr val="bg1"/>
                </a:solidFill>
                <a:latin typeface="Times New Roman" panose="02020603050405020304" pitchFamily="18" charset="0"/>
                <a:cs typeface="Times New Roman" panose="02020603050405020304" pitchFamily="18" charset="0"/>
              </a:rPr>
              <a:t>not $750,000. </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59" name="Oval 58"/>
          <p:cNvSpPr/>
          <p:nvPr>
            <p:custDataLst>
              <p:tags r:id="rId5"/>
            </p:custDataLst>
          </p:nvPr>
        </p:nvSpPr>
        <p:spPr>
          <a:xfrm>
            <a:off x="4169010" y="1356360"/>
            <a:ext cx="1530909" cy="853440"/>
          </a:xfrm>
          <a:prstGeom prst="ellipse">
            <a:avLst/>
          </a:prstGeom>
          <a:solidFill>
            <a:schemeClr val="accent1"/>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b="1" dirty="0" smtClean="0">
                <a:solidFill>
                  <a:srgbClr val="003366"/>
                </a:solidFill>
                <a:latin typeface="Times New Roman" panose="02020603050405020304" pitchFamily="18" charset="0"/>
                <a:cs typeface="Times New Roman" panose="02020603050405020304" pitchFamily="18" charset="0"/>
              </a:rPr>
              <a:t>Owner A</a:t>
            </a:r>
            <a:endParaRPr lang="en-US" b="1" dirty="0">
              <a:solidFill>
                <a:srgbClr val="003366"/>
              </a:solidFill>
              <a:latin typeface="Times New Roman" panose="02020603050405020304" pitchFamily="18" charset="0"/>
              <a:cs typeface="Times New Roman" panose="02020603050405020304" pitchFamily="18" charset="0"/>
            </a:endParaRPr>
          </a:p>
        </p:txBody>
      </p:sp>
      <p:sp>
        <p:nvSpPr>
          <p:cNvPr id="8" name="Title 7"/>
          <p:cNvSpPr>
            <a:spLocks noGrp="1"/>
          </p:cNvSpPr>
          <p:nvPr>
            <p:ph type="title"/>
            <p:custDataLst>
              <p:tags r:id="rId6"/>
            </p:custDataLst>
          </p:nvPr>
        </p:nvSpPr>
        <p:spPr>
          <a:xfrm>
            <a:off x="442119" y="152400"/>
            <a:ext cx="8723657" cy="811954"/>
          </a:xfrm>
        </p:spPr>
        <p:txBody>
          <a:bodyPr/>
          <a:lstStyle/>
          <a:p>
            <a:r>
              <a:rPr lang="en-US" sz="3500" b="1" dirty="0">
                <a:solidFill>
                  <a:srgbClr val="FFCC00"/>
                </a:solidFill>
                <a:latin typeface="Times New Roman"/>
                <a:cs typeface="Times New Roman"/>
              </a:rPr>
              <a:t>Category 3 – Revocable Trust Accounts</a:t>
            </a:r>
            <a:endParaRPr lang="en-US" sz="3500" dirty="0">
              <a:solidFill>
                <a:srgbClr val="FFCC00"/>
              </a:solidFill>
            </a:endParaRPr>
          </a:p>
        </p:txBody>
      </p:sp>
      <p:sp>
        <p:nvSpPr>
          <p:cNvPr id="16" name="Slide Number Placeholder 2"/>
          <p:cNvSpPr>
            <a:spLocks noGrp="1"/>
          </p:cNvSpPr>
          <p:nvPr>
            <p:ph type="sldNum" sz="quarter" idx="12"/>
            <p:custDataLst>
              <p:tags r:id="rId7"/>
            </p:custDataLst>
          </p:nvPr>
        </p:nvSpPr>
        <p:spPr>
          <a:xfrm>
            <a:off x="97265" y="6019803"/>
            <a:ext cx="576089" cy="228177"/>
          </a:xfrm>
        </p:spPr>
        <p:txBody>
          <a:bodyPr>
            <a:noAutofit/>
          </a:bodyPr>
          <a:lstStyle/>
          <a:p>
            <a:pPr>
              <a:defRPr/>
            </a:pPr>
            <a:fld id="{DB4BE5B0-C08D-4446-8434-B2B73C9EA3E2}" type="slidenum">
              <a:rPr lang="en-US" b="1">
                <a:solidFill>
                  <a:srgbClr val="002060"/>
                </a:solidFill>
              </a:rPr>
              <a:pPr>
                <a:defRPr/>
              </a:pPr>
              <a:t>50</a:t>
            </a:fld>
            <a:endParaRPr lang="en-US" b="1" dirty="0">
              <a:solidFill>
                <a:srgbClr val="002060"/>
              </a:solidFill>
            </a:endParaRPr>
          </a:p>
        </p:txBody>
      </p:sp>
      <p:sp>
        <p:nvSpPr>
          <p:cNvPr id="18" name="Rounded Rectangle 17"/>
          <p:cNvSpPr/>
          <p:nvPr>
            <p:custDataLst>
              <p:tags r:id="rId8"/>
            </p:custDataLst>
          </p:nvPr>
        </p:nvSpPr>
        <p:spPr>
          <a:xfrm flipH="1">
            <a:off x="1280319" y="3733800"/>
            <a:ext cx="7391400" cy="1124484"/>
          </a:xfrm>
          <a:prstGeom prst="roundRect">
            <a:avLst/>
          </a:prstGeom>
          <a:solidFill>
            <a:schemeClr val="accent3">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sz="1600" dirty="0" smtClean="0">
                <a:solidFill>
                  <a:srgbClr val="002060"/>
                </a:solidFill>
                <a:latin typeface="Times New Roman" panose="02020603050405020304" pitchFamily="18" charset="0"/>
                <a:cs typeface="Times New Roman" panose="02020603050405020304" pitchFamily="18" charset="0"/>
              </a:rPr>
              <a:t>This example illustrates the misconception that each person on the POD </a:t>
            </a:r>
            <a:r>
              <a:rPr lang="en-US" sz="1600" dirty="0">
                <a:solidFill>
                  <a:srgbClr val="002060"/>
                </a:solidFill>
                <a:latin typeface="Times New Roman" panose="02020603050405020304" pitchFamily="18" charset="0"/>
                <a:cs typeface="Times New Roman" panose="02020603050405020304" pitchFamily="18" charset="0"/>
              </a:rPr>
              <a:t>a</a:t>
            </a:r>
            <a:r>
              <a:rPr lang="en-US" sz="1600" dirty="0" smtClean="0">
                <a:solidFill>
                  <a:srgbClr val="002060"/>
                </a:solidFill>
                <a:latin typeface="Times New Roman" panose="02020603050405020304" pitchFamily="18" charset="0"/>
                <a:cs typeface="Times New Roman" panose="02020603050405020304" pitchFamily="18" charset="0"/>
              </a:rPr>
              <a:t>ccount is entitled to $250,000. We refer to this as the “counting heads” method. </a:t>
            </a:r>
          </a:p>
          <a:p>
            <a:pPr algn="ctr"/>
            <a:r>
              <a:rPr lang="en-US" sz="1600" b="1" dirty="0" smtClean="0">
                <a:solidFill>
                  <a:srgbClr val="C00000"/>
                </a:solidFill>
                <a:latin typeface="Times New Roman" panose="02020603050405020304" pitchFamily="18" charset="0"/>
                <a:cs typeface="Times New Roman" panose="02020603050405020304" pitchFamily="18" charset="0"/>
              </a:rPr>
              <a:t>It is incorrect!</a:t>
            </a:r>
            <a:endParaRPr lang="en-US" sz="1600" b="1" dirty="0">
              <a:solidFill>
                <a:srgbClr val="C00000"/>
              </a:solidFill>
              <a:latin typeface="Times New Roman" panose="02020603050405020304" pitchFamily="18" charset="0"/>
              <a:cs typeface="Times New Roman" panose="02020603050405020304" pitchFamily="18" charset="0"/>
            </a:endParaRPr>
          </a:p>
        </p:txBody>
      </p:sp>
      <p:sp>
        <p:nvSpPr>
          <p:cNvPr id="20" name="Rounded Rectangle 19"/>
          <p:cNvSpPr/>
          <p:nvPr>
            <p:custDataLst>
              <p:tags r:id="rId9"/>
            </p:custDataLst>
          </p:nvPr>
        </p:nvSpPr>
        <p:spPr>
          <a:xfrm flipH="1">
            <a:off x="1280319" y="4934484"/>
            <a:ext cx="7391400" cy="1009116"/>
          </a:xfrm>
          <a:prstGeom prst="roundRect">
            <a:avLst/>
          </a:prstGeom>
          <a:solidFill>
            <a:schemeClr val="accent3">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sz="1600" dirty="0" smtClean="0">
                <a:solidFill>
                  <a:srgbClr val="002060"/>
                </a:solidFill>
                <a:latin typeface="Times New Roman" panose="02020603050405020304" pitchFamily="18" charset="0"/>
                <a:cs typeface="Times New Roman" panose="02020603050405020304" pitchFamily="18" charset="0"/>
              </a:rPr>
              <a:t>Deposit insurance coverage is based on one owner and two unique beneficiaries. </a:t>
            </a:r>
          </a:p>
          <a:p>
            <a:pPr algn="ctr"/>
            <a:r>
              <a:rPr lang="en-US" sz="1600" dirty="0" smtClean="0">
                <a:solidFill>
                  <a:srgbClr val="002060"/>
                </a:solidFill>
                <a:latin typeface="Times New Roman" panose="02020603050405020304" pitchFamily="18" charset="0"/>
                <a:cs typeface="Times New Roman" panose="02020603050405020304" pitchFamily="18" charset="0"/>
              </a:rPr>
              <a:t>To determine coverage, we use the following formula:</a:t>
            </a:r>
          </a:p>
          <a:p>
            <a:pPr algn="ctr"/>
            <a:r>
              <a:rPr lang="en-US" sz="1600" b="1" dirty="0" smtClean="0">
                <a:solidFill>
                  <a:srgbClr val="002060"/>
                </a:solidFill>
                <a:latin typeface="Times New Roman" panose="02020603050405020304" pitchFamily="18" charset="0"/>
                <a:cs typeface="Times New Roman" panose="02020603050405020304" pitchFamily="18" charset="0"/>
              </a:rPr>
              <a:t>1 owner x 2 beneficiaries x $250,000 = $500,000</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13" name="Right Arrow 12" descr="arrow"/>
          <p:cNvSpPr/>
          <p:nvPr>
            <p:custDataLst>
              <p:tags r:id="rId10"/>
            </p:custDataLst>
          </p:nvPr>
        </p:nvSpPr>
        <p:spPr>
          <a:xfrm rot="2222300">
            <a:off x="5668918" y="2003374"/>
            <a:ext cx="1064831" cy="466153"/>
          </a:xfrm>
          <a:prstGeom prst="rightArrow">
            <a:avLst>
              <a:gd name="adj1" fmla="val 50000"/>
              <a:gd name="adj2" fmla="val 6235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endParaRPr lang="en-US" dirty="0"/>
          </a:p>
        </p:txBody>
      </p:sp>
    </p:spTree>
    <p:extLst>
      <p:ext uri="{BB962C8B-B14F-4D97-AF65-F5344CB8AC3E}">
        <p14:creationId xmlns:p14="http://schemas.microsoft.com/office/powerpoint/2010/main" val="2584009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custDataLst>
              <p:tags r:id="rId1"/>
            </p:custDataLst>
          </p:nvPr>
        </p:nvSpPr>
        <p:spPr>
          <a:xfrm>
            <a:off x="213519" y="175048"/>
            <a:ext cx="9403491" cy="739352"/>
          </a:xfrm>
          <a:noFill/>
        </p:spPr>
        <p:txBody>
          <a:bodyPr>
            <a:noAutofit/>
          </a:bodyPr>
          <a:lstStyle/>
          <a:p>
            <a:r>
              <a:rPr lang="en-US" sz="3200" b="1" dirty="0">
                <a:solidFill>
                  <a:srgbClr val="FFCC00"/>
                </a:solidFill>
                <a:latin typeface="Times New Roman"/>
                <a:cs typeface="Times New Roman"/>
              </a:rPr>
              <a:t>Category 3 – Revocable Trust </a:t>
            </a:r>
            <a:r>
              <a:rPr lang="en-US" sz="3200" b="1" dirty="0" smtClean="0">
                <a:solidFill>
                  <a:srgbClr val="FFCC00"/>
                </a:solidFill>
                <a:latin typeface="Times New Roman"/>
                <a:cs typeface="Times New Roman"/>
              </a:rPr>
              <a:t>Accounts Example</a:t>
            </a:r>
            <a:endParaRPr lang="en-US" sz="3200" b="1" dirty="0">
              <a:solidFill>
                <a:srgbClr val="FF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2"/>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51</a:t>
            </a:fld>
            <a:endParaRPr lang="en-US" b="1" dirty="0">
              <a:solidFill>
                <a:srgbClr val="002060"/>
              </a:solidFill>
            </a:endParaRPr>
          </a:p>
        </p:txBody>
      </p:sp>
      <p:sp>
        <p:nvSpPr>
          <p:cNvPr id="2" name="Rectangle 1"/>
          <p:cNvSpPr/>
          <p:nvPr>
            <p:custDataLst>
              <p:tags r:id="rId3"/>
            </p:custDataLst>
          </p:nvPr>
        </p:nvSpPr>
        <p:spPr>
          <a:xfrm>
            <a:off x="213519" y="1295401"/>
            <a:ext cx="9580036" cy="1828799"/>
          </a:xfrm>
          <a:prstGeom prst="rect">
            <a:avLst/>
          </a:prstGeom>
        </p:spPr>
        <p:txBody>
          <a:bodyPr lIns="90918" tIns="45459" rIns="90918" bIns="45459"/>
          <a:lstStyle/>
          <a:p>
            <a:pPr marL="284117" indent="-284117">
              <a:buClr>
                <a:schemeClr val="accent2"/>
              </a:buClr>
              <a:buFont typeface="Wingdings" panose="05000000000000000000" pitchFamily="2" charset="2"/>
              <a:buChar char="q"/>
            </a:pPr>
            <a:endParaRPr lang="en-US" i="1" dirty="0">
              <a:cs typeface="Times New Roman" panose="02020603050405020304" pitchFamily="18" charset="0"/>
            </a:endParaRPr>
          </a:p>
          <a:p>
            <a:pPr marL="284117" indent="-284117">
              <a:buClr>
                <a:srgbClr val="FFCC00"/>
              </a:buClr>
              <a:buFont typeface="Wingdings" panose="05000000000000000000" pitchFamily="2" charset="2"/>
              <a:buChar char="q"/>
            </a:pPr>
            <a:endParaRPr lang="en-US" i="1" dirty="0">
              <a:cs typeface="Times New Roman" panose="02020603050405020304" pitchFamily="18" charset="0"/>
            </a:endParaRPr>
          </a:p>
          <a:p>
            <a:pPr marL="285750" lvl="0" indent="-285750">
              <a:buClr>
                <a:srgbClr val="FFCC00"/>
              </a:buClr>
              <a:buFont typeface="Wingdings" panose="05000000000000000000" pitchFamily="2" charset="2"/>
              <a:buChar char="q"/>
            </a:pPr>
            <a:r>
              <a:rPr lang="en-US" sz="1700" i="1" dirty="0" smtClean="0">
                <a:solidFill>
                  <a:srgbClr val="002060"/>
                </a:solidFill>
                <a:cs typeface="Times New Roman" panose="02020603050405020304" pitchFamily="18" charset="0"/>
              </a:rPr>
              <a:t>Coverage is based on the number of unique beneficiaries named by an owner.  While a beneficiary can be named on multiple accounts by an owner, FDIC will only recognize the beneficiary once in applying the insurance coverage.  </a:t>
            </a:r>
          </a:p>
          <a:p>
            <a:pPr marL="285750" lvl="0" indent="-285750">
              <a:buClr>
                <a:srgbClr val="FFCC00"/>
              </a:buClr>
              <a:buFont typeface="Wingdings" panose="05000000000000000000" pitchFamily="2" charset="2"/>
              <a:buChar char="q"/>
            </a:pPr>
            <a:endParaRPr lang="en-US" sz="1000" dirty="0" smtClean="0">
              <a:solidFill>
                <a:srgbClr val="7030A0"/>
              </a:solidFill>
              <a:cs typeface="Times New Roman" panose="02020603050405020304" pitchFamily="18" charset="0"/>
            </a:endParaRPr>
          </a:p>
          <a:p>
            <a:pPr marL="1194923" lvl="2" indent="-285750">
              <a:buClr>
                <a:srgbClr val="FFCC00"/>
              </a:buClr>
              <a:buFont typeface="Wingdings" panose="05000000000000000000" pitchFamily="2" charset="2"/>
              <a:buChar char="Ø"/>
            </a:pPr>
            <a:r>
              <a:rPr lang="en-US" sz="1700" b="1" dirty="0">
                <a:solidFill>
                  <a:srgbClr val="003366"/>
                </a:solidFill>
                <a:cs typeface="Times New Roman" panose="02020603050405020304" pitchFamily="18" charset="0"/>
              </a:rPr>
              <a:t>Example: John opens three POD accounts:</a:t>
            </a: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lvl="1">
              <a:buClr>
                <a:schemeClr val="accent1"/>
              </a:buClr>
            </a:pPr>
            <a:endParaRPr lang="en-US" sz="1600" dirty="0">
              <a:cs typeface="Times New Roman" panose="02020603050405020304" pitchFamily="18" charset="0"/>
            </a:endParaRPr>
          </a:p>
          <a:p>
            <a:pPr marL="740337" lvl="1" indent="-285750">
              <a:buClr>
                <a:srgbClr val="CC9900"/>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2"/>
              </a:buClr>
              <a:buFont typeface="Wingdings" panose="05000000000000000000" pitchFamily="2" charset="2"/>
              <a:buChar char="Ø"/>
            </a:pPr>
            <a:endParaRPr lang="en-US" sz="1600" dirty="0">
              <a:cs typeface="Times New Roman" panose="02020603050405020304" pitchFamily="18" charset="0"/>
            </a:endParaRPr>
          </a:p>
        </p:txBody>
      </p:sp>
      <p:sp>
        <p:nvSpPr>
          <p:cNvPr id="13" name="Rounded Rectangle 4"/>
          <p:cNvSpPr/>
          <p:nvPr>
            <p:custDataLst>
              <p:tags r:id="rId4"/>
            </p:custDataLst>
          </p:nvPr>
        </p:nvSpPr>
        <p:spPr>
          <a:xfrm>
            <a:off x="61119" y="1325879"/>
            <a:ext cx="9601200" cy="426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187" tIns="68187" rIns="68187" bIns="68187" numCol="1" spcCol="1263" anchor="ctr" anchorCtr="0">
            <a:noAutofit/>
          </a:bodyPr>
          <a:lstStyle/>
          <a:p>
            <a:pPr lvl="0" defTabSz="800100">
              <a:lnSpc>
                <a:spcPct val="90000"/>
              </a:lnSpc>
              <a:spcAft>
                <a:spcPct val="35000"/>
              </a:spcAft>
            </a:pPr>
            <a:r>
              <a:rPr lang="en-US" sz="1700" b="1" dirty="0">
                <a:solidFill>
                  <a:srgbClr val="003366"/>
                </a:solidFill>
                <a:latin typeface="Times New Roman" panose="02020603050405020304" pitchFamily="18" charset="0"/>
                <a:cs typeface="Times New Roman" panose="02020603050405020304" pitchFamily="18" charset="0"/>
              </a:rPr>
              <a:t>What is the deposit insurance coverage when an owner identifies the same beneficiaries on multiple POD accounts?</a:t>
            </a:r>
            <a:endParaRPr lang="en-US" sz="1700" dirty="0">
              <a:solidFill>
                <a:srgbClr val="003366"/>
              </a:solidFill>
              <a:latin typeface="Times New Roman" panose="02020603050405020304" pitchFamily="18" charset="0"/>
              <a:cs typeface="Times New Roman" panose="02020603050405020304" pitchFamily="18" charset="0"/>
            </a:endParaRPr>
          </a:p>
        </p:txBody>
      </p:sp>
      <p:graphicFrame>
        <p:nvGraphicFramePr>
          <p:cNvPr id="11" name="Content Placeholder 10" descr="table"/>
          <p:cNvGraphicFramePr>
            <a:graphicFrameLocks noGrp="1"/>
          </p:cNvGraphicFramePr>
          <p:nvPr>
            <p:ph idx="1"/>
            <p:extLst>
              <p:ext uri="{D42A27DB-BD31-4B8C-83A1-F6EECF244321}">
                <p14:modId xmlns:p14="http://schemas.microsoft.com/office/powerpoint/2010/main" val="1528835546"/>
              </p:ext>
            </p:extLst>
          </p:nvPr>
        </p:nvGraphicFramePr>
        <p:xfrm>
          <a:off x="1432719" y="3766418"/>
          <a:ext cx="6705600" cy="1698441"/>
        </p:xfrm>
        <a:graphic>
          <a:graphicData uri="http://schemas.openxmlformats.org/drawingml/2006/table">
            <a:tbl>
              <a:tblPr firstRow="1" bandRow="1">
                <a:tableStyleId>{5C22544A-7EE6-4342-B048-85BDC9FD1C3A}</a:tableStyleId>
              </a:tblPr>
              <a:tblGrid>
                <a:gridCol w="1436914"/>
                <a:gridCol w="1317172"/>
                <a:gridCol w="1915886"/>
                <a:gridCol w="2035628"/>
              </a:tblGrid>
              <a:tr h="566147">
                <a:tc>
                  <a:txBody>
                    <a:bodyPr/>
                    <a:lstStyle/>
                    <a:p>
                      <a:pPr algn="ctr"/>
                      <a:r>
                        <a:rPr lang="en-US" sz="1700" b="0" dirty="0" smtClean="0">
                          <a:solidFill>
                            <a:srgbClr val="002060"/>
                          </a:solidFill>
                          <a:latin typeface="Times New Roman" panose="02020603050405020304" pitchFamily="18" charset="0"/>
                          <a:cs typeface="Times New Roman" panose="02020603050405020304" pitchFamily="18" charset="0"/>
                        </a:rPr>
                        <a:t>Account 1</a:t>
                      </a:r>
                      <a:endParaRPr lang="en-US" sz="1700" b="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b="0" dirty="0" smtClean="0">
                          <a:solidFill>
                            <a:srgbClr val="002060"/>
                          </a:solidFill>
                          <a:latin typeface="Times New Roman" panose="02020603050405020304" pitchFamily="18" charset="0"/>
                          <a:cs typeface="Times New Roman" panose="02020603050405020304" pitchFamily="18" charset="0"/>
                        </a:rPr>
                        <a:t>John</a:t>
                      </a:r>
                      <a:endParaRPr lang="en-US" sz="1700" b="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b="0" dirty="0" smtClean="0">
                          <a:solidFill>
                            <a:srgbClr val="002060"/>
                          </a:solidFill>
                          <a:latin typeface="Times New Roman" panose="02020603050405020304" pitchFamily="18" charset="0"/>
                          <a:cs typeface="Times New Roman" panose="02020603050405020304" pitchFamily="18" charset="0"/>
                        </a:rPr>
                        <a:t>POD</a:t>
                      </a:r>
                      <a:endParaRPr lang="en-US" sz="1700" b="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b="0" dirty="0" smtClean="0">
                          <a:solidFill>
                            <a:srgbClr val="002060"/>
                          </a:solidFill>
                          <a:latin typeface="Times New Roman" panose="02020603050405020304" pitchFamily="18" charset="0"/>
                          <a:cs typeface="Times New Roman" panose="02020603050405020304" pitchFamily="18" charset="0"/>
                        </a:rPr>
                        <a:t>Alice</a:t>
                      </a:r>
                      <a:endParaRPr lang="en-US" sz="1700" b="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566147">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Account</a:t>
                      </a:r>
                      <a:r>
                        <a:rPr lang="en-US" sz="1700" baseline="0" dirty="0" smtClean="0">
                          <a:solidFill>
                            <a:srgbClr val="002060"/>
                          </a:solidFill>
                          <a:latin typeface="Times New Roman" panose="02020603050405020304" pitchFamily="18" charset="0"/>
                          <a:cs typeface="Times New Roman" panose="02020603050405020304" pitchFamily="18" charset="0"/>
                        </a:rPr>
                        <a:t> </a:t>
                      </a:r>
                      <a:r>
                        <a:rPr lang="en-US" sz="1700" dirty="0" smtClean="0">
                          <a:solidFill>
                            <a:srgbClr val="002060"/>
                          </a:solidFill>
                          <a:latin typeface="Times New Roman" panose="02020603050405020304" pitchFamily="18" charset="0"/>
                          <a:cs typeface="Times New Roman" panose="02020603050405020304" pitchFamily="18" charset="0"/>
                        </a:rPr>
                        <a:t>2</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John</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POD</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Betty &amp; Alice</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566147">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Account</a:t>
                      </a:r>
                      <a:r>
                        <a:rPr lang="en-US" sz="1700" baseline="0" dirty="0" smtClean="0">
                          <a:solidFill>
                            <a:srgbClr val="002060"/>
                          </a:solidFill>
                          <a:latin typeface="Times New Roman" panose="02020603050405020304" pitchFamily="18" charset="0"/>
                          <a:cs typeface="Times New Roman" panose="02020603050405020304" pitchFamily="18" charset="0"/>
                        </a:rPr>
                        <a:t> 3</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John</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POD</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a:r>
                        <a:rPr lang="en-US" sz="1700" dirty="0" smtClean="0">
                          <a:solidFill>
                            <a:srgbClr val="002060"/>
                          </a:solidFill>
                          <a:latin typeface="Times New Roman" panose="02020603050405020304" pitchFamily="18" charset="0"/>
                          <a:cs typeface="Times New Roman" panose="02020603050405020304" pitchFamily="18" charset="0"/>
                        </a:rPr>
                        <a:t>Cindy &amp; Betty</a:t>
                      </a:r>
                      <a:endParaRPr lang="en-US" sz="1700" dirty="0">
                        <a:solidFill>
                          <a:srgbClr val="002060"/>
                        </a:solidFill>
                        <a:latin typeface="Times New Roman" panose="02020603050405020304" pitchFamily="18" charset="0"/>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bl>
          </a:graphicData>
        </a:graphic>
      </p:graphicFrame>
      <p:graphicFrame>
        <p:nvGraphicFramePr>
          <p:cNvPr id="15" name="Content Placeholder 10" descr="Category 3"/>
          <p:cNvGraphicFramePr>
            <a:graphicFrameLocks/>
          </p:cNvGraphicFramePr>
          <p:nvPr>
            <p:extLst>
              <p:ext uri="{D42A27DB-BD31-4B8C-83A1-F6EECF244321}">
                <p14:modId xmlns:p14="http://schemas.microsoft.com/office/powerpoint/2010/main" val="1762612771"/>
              </p:ext>
            </p:extLst>
          </p:nvPr>
        </p:nvGraphicFramePr>
        <p:xfrm>
          <a:off x="1432719" y="3200400"/>
          <a:ext cx="6705600" cy="511859"/>
        </p:xfrm>
        <a:graphic>
          <a:graphicData uri="http://schemas.openxmlformats.org/drawingml/2006/table">
            <a:tbl>
              <a:tblPr firstRow="1" bandRow="1">
                <a:tableStyleId>{5C22544A-7EE6-4342-B048-85BDC9FD1C3A}</a:tableStyleId>
              </a:tblPr>
              <a:tblGrid>
                <a:gridCol w="1436914"/>
                <a:gridCol w="1317172"/>
                <a:gridCol w="1915886"/>
                <a:gridCol w="2035628"/>
              </a:tblGrid>
              <a:tr h="511859">
                <a:tc>
                  <a:txBody>
                    <a:bodyPr/>
                    <a:lstStyle/>
                    <a:p>
                      <a:pPr algn="ctr"/>
                      <a:r>
                        <a:rPr lang="en-US" sz="1700" dirty="0" smtClean="0">
                          <a:solidFill>
                            <a:srgbClr val="FFCC00"/>
                          </a:solidFill>
                          <a:latin typeface="Times New Roman" panose="02020603050405020304" pitchFamily="18" charset="0"/>
                          <a:cs typeface="Times New Roman" panose="02020603050405020304" pitchFamily="18" charset="0"/>
                        </a:rPr>
                        <a:t>Account</a:t>
                      </a:r>
                      <a:endParaRPr lang="en-US" sz="1700" dirty="0">
                        <a:solidFill>
                          <a:srgbClr val="FFCC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r>
                        <a:rPr lang="en-US" sz="1700" dirty="0" smtClean="0">
                          <a:solidFill>
                            <a:srgbClr val="FFCC00"/>
                          </a:solidFill>
                          <a:latin typeface="Times New Roman" panose="02020603050405020304" pitchFamily="18" charset="0"/>
                          <a:cs typeface="Times New Roman" panose="02020603050405020304" pitchFamily="18" charset="0"/>
                        </a:rPr>
                        <a:t>Owner</a:t>
                      </a:r>
                      <a:endParaRPr lang="en-US" sz="1700" dirty="0">
                        <a:solidFill>
                          <a:srgbClr val="FFCC0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r>
                        <a:rPr lang="en-US" sz="1700" dirty="0" smtClean="0">
                          <a:solidFill>
                            <a:srgbClr val="FFCC00"/>
                          </a:solidFill>
                          <a:latin typeface="Times New Roman" panose="02020603050405020304" pitchFamily="18" charset="0"/>
                          <a:cs typeface="Times New Roman" panose="02020603050405020304" pitchFamily="18" charset="0"/>
                        </a:rPr>
                        <a:t>Title</a:t>
                      </a:r>
                      <a:endParaRPr lang="en-US" sz="1700" dirty="0">
                        <a:solidFill>
                          <a:srgbClr val="FFCC0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r>
                        <a:rPr lang="en-US" sz="1700" dirty="0" smtClean="0">
                          <a:solidFill>
                            <a:srgbClr val="FFCC00"/>
                          </a:solidFill>
                          <a:latin typeface="Times New Roman" panose="02020603050405020304" pitchFamily="18" charset="0"/>
                          <a:cs typeface="Times New Roman" panose="02020603050405020304" pitchFamily="18" charset="0"/>
                        </a:rPr>
                        <a:t>Beneficiary</a:t>
                      </a:r>
                      <a:endParaRPr lang="en-US" sz="1700" dirty="0">
                        <a:solidFill>
                          <a:srgbClr val="FFCC00"/>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cell3D prstMaterial="dkEdge">
                      <a:bevel/>
                      <a:lightRig rig="flood" dir="t"/>
                    </a:cell3D>
                    <a:solidFill>
                      <a:srgbClr val="002060"/>
                    </a:solidFill>
                  </a:tcPr>
                </a:tc>
              </a:tr>
            </a:tbl>
          </a:graphicData>
        </a:graphic>
      </p:graphicFrame>
      <p:sp>
        <p:nvSpPr>
          <p:cNvPr id="8" name="Rounded Rectangle 4"/>
          <p:cNvSpPr/>
          <p:nvPr>
            <p:custDataLst>
              <p:tags r:id="rId5"/>
            </p:custDataLst>
          </p:nvPr>
        </p:nvSpPr>
        <p:spPr>
          <a:xfrm>
            <a:off x="1508919" y="5485400"/>
            <a:ext cx="7010400" cy="458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187" tIns="68187" rIns="68187" bIns="68187" numCol="1" spcCol="1263" anchor="ctr" anchorCtr="0">
            <a:noAutofit/>
          </a:bodyPr>
          <a:lstStyle/>
          <a:p>
            <a:pPr lvl="0">
              <a:buClr>
                <a:srgbClr val="FFCC00"/>
              </a:buClr>
            </a:pPr>
            <a:r>
              <a:rPr lang="en-US" sz="1700" b="1" dirty="0">
                <a:solidFill>
                  <a:srgbClr val="002060"/>
                </a:solidFill>
                <a:latin typeface="Times New Roman" pitchFamily="18" charset="0"/>
                <a:cs typeface="Times New Roman" panose="02020603050405020304" pitchFamily="18" charset="0"/>
              </a:rPr>
              <a:t>What is the maximum amount that can be insured for </a:t>
            </a:r>
            <a:r>
              <a:rPr lang="en-US" sz="1700" b="1" dirty="0" smtClean="0">
                <a:solidFill>
                  <a:srgbClr val="002060"/>
                </a:solidFill>
                <a:latin typeface="Times New Roman" pitchFamily="18" charset="0"/>
                <a:cs typeface="Times New Roman" panose="02020603050405020304" pitchFamily="18" charset="0"/>
              </a:rPr>
              <a:t>John’s deposits? </a:t>
            </a:r>
            <a:endParaRPr lang="en-US" sz="1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84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custDataLst>
              <p:tags r:id="rId1"/>
            </p:custDataLst>
          </p:nvPr>
        </p:nvSpPr>
        <p:spPr>
          <a:xfrm>
            <a:off x="472347" y="175048"/>
            <a:ext cx="8961372" cy="815552"/>
          </a:xfrm>
          <a:noFill/>
        </p:spPr>
        <p:txBody>
          <a:bodyPr>
            <a:normAutofit/>
          </a:bodyPr>
          <a:lstStyle/>
          <a:p>
            <a:r>
              <a:rPr lang="en-US" sz="3200" b="1" dirty="0">
                <a:solidFill>
                  <a:srgbClr val="FFCC00"/>
                </a:solidFill>
                <a:latin typeface="Times New Roman"/>
                <a:cs typeface="Times New Roman"/>
              </a:rPr>
              <a:t>Category 3 – Revocable Trust Accounts Example</a:t>
            </a:r>
            <a:endParaRPr lang="en-US" sz="2500" b="1" dirty="0">
              <a:solidFill>
                <a:srgbClr val="FFCC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2"/>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52</a:t>
            </a:fld>
            <a:endParaRPr lang="en-US" b="1" dirty="0">
              <a:solidFill>
                <a:srgbClr val="002060"/>
              </a:solidFill>
            </a:endParaRPr>
          </a:p>
        </p:txBody>
      </p:sp>
      <p:sp>
        <p:nvSpPr>
          <p:cNvPr id="2" name="Rectangle 1"/>
          <p:cNvSpPr/>
          <p:nvPr>
            <p:custDataLst>
              <p:tags r:id="rId3"/>
            </p:custDataLst>
          </p:nvPr>
        </p:nvSpPr>
        <p:spPr>
          <a:xfrm>
            <a:off x="137319" y="1295400"/>
            <a:ext cx="9656236" cy="1905000"/>
          </a:xfrm>
          <a:prstGeom prst="rect">
            <a:avLst/>
          </a:prstGeom>
        </p:spPr>
        <p:txBody>
          <a:bodyPr lIns="90918" tIns="45459" rIns="90918" bIns="45459"/>
          <a:lstStyle/>
          <a:p>
            <a:pPr marL="274320" lvl="1" indent="-285750">
              <a:spcAft>
                <a:spcPts val="1200"/>
              </a:spcAft>
              <a:buClr>
                <a:srgbClr val="FFCC00"/>
              </a:buClr>
              <a:buFont typeface="Wingdings" panose="05000000000000000000" pitchFamily="2" charset="2"/>
              <a:buChar char="Ø"/>
            </a:pPr>
            <a:r>
              <a:rPr lang="en-US" b="1" dirty="0" smtClean="0">
                <a:solidFill>
                  <a:srgbClr val="002060"/>
                </a:solidFill>
                <a:cs typeface="Times New Roman" panose="02020603050405020304" pitchFamily="18" charset="0"/>
              </a:rPr>
              <a:t>Deposit </a:t>
            </a:r>
            <a:r>
              <a:rPr lang="en-US" b="1" dirty="0">
                <a:solidFill>
                  <a:srgbClr val="002060"/>
                </a:solidFill>
                <a:cs typeface="Times New Roman" panose="02020603050405020304" pitchFamily="18" charset="0"/>
              </a:rPr>
              <a:t>insurance </a:t>
            </a:r>
            <a:r>
              <a:rPr lang="en-US" b="1" dirty="0" smtClean="0">
                <a:solidFill>
                  <a:srgbClr val="002060"/>
                </a:solidFill>
                <a:cs typeface="Times New Roman" panose="02020603050405020304" pitchFamily="18" charset="0"/>
              </a:rPr>
              <a:t>coverage formula </a:t>
            </a:r>
            <a:r>
              <a:rPr lang="en-US" dirty="0">
                <a:solidFill>
                  <a:srgbClr val="002060"/>
                </a:solidFill>
                <a:cs typeface="Times New Roman" panose="02020603050405020304" pitchFamily="18" charset="0"/>
              </a:rPr>
              <a:t>= the number of owners </a:t>
            </a:r>
            <a:r>
              <a:rPr lang="en-US" dirty="0" smtClean="0">
                <a:solidFill>
                  <a:srgbClr val="002060"/>
                </a:solidFill>
                <a:cs typeface="Times New Roman" panose="02020603050405020304" pitchFamily="18" charset="0"/>
              </a:rPr>
              <a:t>multiplied by </a:t>
            </a:r>
            <a:r>
              <a:rPr lang="en-US" dirty="0">
                <a:solidFill>
                  <a:srgbClr val="002060"/>
                </a:solidFill>
                <a:cs typeface="Times New Roman" panose="02020603050405020304" pitchFamily="18" charset="0"/>
              </a:rPr>
              <a:t>the number of </a:t>
            </a:r>
            <a:r>
              <a:rPr lang="en-US" b="1" i="1" dirty="0" smtClean="0">
                <a:solidFill>
                  <a:srgbClr val="002060"/>
                </a:solidFill>
                <a:cs typeface="Times New Roman" panose="02020603050405020304" pitchFamily="18" charset="0"/>
              </a:rPr>
              <a:t>unique</a:t>
            </a:r>
            <a:r>
              <a:rPr lang="en-US" dirty="0" smtClean="0">
                <a:solidFill>
                  <a:srgbClr val="002060"/>
                </a:solidFill>
                <a:cs typeface="Times New Roman" panose="02020603050405020304" pitchFamily="18" charset="0"/>
              </a:rPr>
              <a:t> beneficiaries multiplied by </a:t>
            </a:r>
            <a:r>
              <a:rPr lang="en-US" dirty="0">
                <a:solidFill>
                  <a:srgbClr val="002060"/>
                </a:solidFill>
                <a:cs typeface="Times New Roman" panose="02020603050405020304" pitchFamily="18" charset="0"/>
              </a:rPr>
              <a:t>$250,000. </a:t>
            </a:r>
          </a:p>
          <a:p>
            <a:pPr marL="640080" lvl="2" indent="-285750">
              <a:spcBef>
                <a:spcPts val="600"/>
              </a:spcBef>
              <a:buClr>
                <a:srgbClr val="FFCC00"/>
              </a:buClr>
              <a:buFont typeface="Wingdings" panose="05000000000000000000" pitchFamily="2" charset="2"/>
              <a:buChar char="v"/>
            </a:pPr>
            <a:r>
              <a:rPr lang="en-US" b="1" dirty="0">
                <a:solidFill>
                  <a:srgbClr val="002060"/>
                </a:solidFill>
                <a:cs typeface="Times New Roman" panose="02020603050405020304" pitchFamily="18" charset="0"/>
              </a:rPr>
              <a:t>1 owner x 3 beneficiaries x $250,000 = $750,000</a:t>
            </a:r>
            <a:r>
              <a:rPr lang="en-US" dirty="0">
                <a:solidFill>
                  <a:srgbClr val="002060"/>
                </a:solidFill>
                <a:cs typeface="Times New Roman" panose="02020603050405020304" pitchFamily="18" charset="0"/>
              </a:rPr>
              <a:t>. </a:t>
            </a:r>
            <a:endParaRPr lang="en-US" dirty="0" smtClean="0">
              <a:solidFill>
                <a:srgbClr val="002060"/>
              </a:solidFill>
              <a:cs typeface="Times New Roman" panose="02020603050405020304" pitchFamily="18" charset="0"/>
            </a:endParaRPr>
          </a:p>
          <a:p>
            <a:pPr marL="640080" lvl="2" indent="-285750">
              <a:spcBef>
                <a:spcPts val="600"/>
              </a:spcBef>
              <a:buClr>
                <a:srgbClr val="FFCC00"/>
              </a:buClr>
              <a:buFont typeface="Wingdings" panose="05000000000000000000" pitchFamily="2" charset="2"/>
              <a:buChar char="v"/>
            </a:pPr>
            <a:endParaRPr lang="en-US" sz="1600" dirty="0">
              <a:solidFill>
                <a:srgbClr val="002060"/>
              </a:solidFill>
              <a:cs typeface="Times New Roman" panose="02020603050405020304" pitchFamily="18" charset="0"/>
            </a:endParaRPr>
          </a:p>
          <a:p>
            <a:pPr lvl="0">
              <a:buClr>
                <a:srgbClr val="FFCC00"/>
              </a:buClr>
            </a:pPr>
            <a:r>
              <a:rPr lang="en-US" i="1" dirty="0" smtClean="0">
                <a:solidFill>
                  <a:srgbClr val="7030A0"/>
                </a:solidFill>
                <a:cs typeface="Times New Roman" panose="02020603050405020304" pitchFamily="18" charset="0"/>
              </a:rPr>
              <a:t> </a:t>
            </a: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sz="1600" dirty="0" smtClean="0">
              <a:solidFill>
                <a:srgbClr val="7030A0"/>
              </a:solidFill>
              <a:cs typeface="Times New Roman" panose="02020603050405020304" pitchFamily="18" charset="0"/>
            </a:endParaRPr>
          </a:p>
          <a:p>
            <a:pPr lvl="0" algn="ctr">
              <a:buClr>
                <a:srgbClr val="FFCC00"/>
              </a:buClr>
            </a:pPr>
            <a:r>
              <a:rPr lang="en-US" dirty="0" smtClean="0">
                <a:solidFill>
                  <a:srgbClr val="002060"/>
                </a:solidFill>
                <a:cs typeface="Times New Roman" panose="02020603050405020304" pitchFamily="18" charset="0"/>
              </a:rPr>
              <a:t>The </a:t>
            </a:r>
            <a:r>
              <a:rPr lang="en-US" dirty="0">
                <a:solidFill>
                  <a:srgbClr val="002060"/>
                </a:solidFill>
                <a:cs typeface="Times New Roman" panose="02020603050405020304" pitchFamily="18" charset="0"/>
              </a:rPr>
              <a:t>maximum deposit insurance coverage for these POD accounts is $750,000, NOT $1,250,000</a:t>
            </a:r>
            <a:endParaRPr lang="en-US" dirty="0" smtClean="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a:solidFill>
                <a:srgbClr val="7030A0"/>
              </a:solidFill>
              <a:cs typeface="Times New Roman" panose="02020603050405020304" pitchFamily="18" charset="0"/>
            </a:endParaRPr>
          </a:p>
          <a:p>
            <a:pPr marL="285750" lvl="0" indent="-285750">
              <a:buClr>
                <a:srgbClr val="FFCC00"/>
              </a:buClr>
              <a:buFont typeface="Wingdings" panose="05000000000000000000" pitchFamily="2" charset="2"/>
              <a:buChar char="q"/>
            </a:pPr>
            <a:endParaRPr lang="en-US" dirty="0" smtClean="0">
              <a:solidFill>
                <a:srgbClr val="7030A0"/>
              </a:solidFill>
              <a:cs typeface="Times New Roman" panose="02020603050405020304" pitchFamily="18" charset="0"/>
            </a:endParaRPr>
          </a:p>
          <a:p>
            <a:pPr lvl="0">
              <a:buClr>
                <a:srgbClr val="FFCC00"/>
              </a:buClr>
            </a:pPr>
            <a:endParaRPr lang="en-US" dirty="0">
              <a:solidFill>
                <a:srgbClr val="7030A0"/>
              </a:solidFill>
              <a:cs typeface="Times New Roman" panose="02020603050405020304" pitchFamily="18" charset="0"/>
            </a:endParaRPr>
          </a:p>
          <a:p>
            <a:pPr lvl="0">
              <a:buClr>
                <a:srgbClr val="FFCC00"/>
              </a:buClr>
            </a:pPr>
            <a:endParaRPr lang="en-US" dirty="0" smtClean="0">
              <a:solidFill>
                <a:srgbClr val="7030A0"/>
              </a:solidFill>
              <a:cs typeface="Times New Roman" panose="02020603050405020304" pitchFamily="18" charset="0"/>
            </a:endParaRPr>
          </a:p>
        </p:txBody>
      </p:sp>
      <p:graphicFrame>
        <p:nvGraphicFramePr>
          <p:cNvPr id="12" name="Table 11" descr="table"/>
          <p:cNvGraphicFramePr>
            <a:graphicFrameLocks noGrp="1"/>
          </p:cNvGraphicFramePr>
          <p:nvPr>
            <p:extLst>
              <p:ext uri="{D42A27DB-BD31-4B8C-83A1-F6EECF244321}">
                <p14:modId xmlns:p14="http://schemas.microsoft.com/office/powerpoint/2010/main" val="1334689094"/>
              </p:ext>
            </p:extLst>
          </p:nvPr>
        </p:nvGraphicFramePr>
        <p:xfrm>
          <a:off x="746918" y="2658297"/>
          <a:ext cx="7620001" cy="579120"/>
        </p:xfrm>
        <a:graphic>
          <a:graphicData uri="http://schemas.openxmlformats.org/drawingml/2006/table">
            <a:tbl>
              <a:tblPr firstRow="1" bandRow="1">
                <a:tableStyleId>{5C22544A-7EE6-4342-B048-85BDC9FD1C3A}</a:tableStyleId>
              </a:tblPr>
              <a:tblGrid>
                <a:gridCol w="2549047"/>
                <a:gridCol w="3707705"/>
                <a:gridCol w="1363249"/>
              </a:tblGrid>
              <a:tr h="533400">
                <a:tc>
                  <a:txBody>
                    <a:bodyPr/>
                    <a:lstStyle/>
                    <a:p>
                      <a:pPr algn="ctr"/>
                      <a:r>
                        <a:rPr lang="en-US" sz="1600" dirty="0" smtClean="0">
                          <a:solidFill>
                            <a:srgbClr val="FFCC00"/>
                          </a:solidFill>
                          <a:latin typeface="Times New Roman" panose="02020603050405020304" pitchFamily="18" charset="0"/>
                          <a:cs typeface="Times New Roman" panose="02020603050405020304" pitchFamily="18" charset="0"/>
                        </a:rPr>
                        <a:t>John’s</a:t>
                      </a:r>
                    </a:p>
                    <a:p>
                      <a:pPr algn="ctr"/>
                      <a:r>
                        <a:rPr lang="en-US" sz="1600" dirty="0" smtClean="0">
                          <a:solidFill>
                            <a:srgbClr val="FFCC00"/>
                          </a:solidFill>
                          <a:latin typeface="Times New Roman" panose="02020603050405020304" pitchFamily="18" charset="0"/>
                          <a:cs typeface="Times New Roman" panose="02020603050405020304" pitchFamily="18" charset="0"/>
                        </a:rPr>
                        <a:t>Beneficiaries</a:t>
                      </a:r>
                      <a:endParaRPr lang="en-US" sz="1600" dirty="0">
                        <a:solidFill>
                          <a:srgbClr val="FFCC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002060"/>
                    </a:solidFill>
                  </a:tcPr>
                </a:tc>
                <a:tc>
                  <a:txBody>
                    <a:bodyPr/>
                    <a:lstStyle/>
                    <a:p>
                      <a:pPr algn="ctr"/>
                      <a:r>
                        <a:rPr lang="en-US" sz="1600" dirty="0" smtClean="0">
                          <a:solidFill>
                            <a:srgbClr val="FFCC00"/>
                          </a:solidFill>
                          <a:latin typeface="Times New Roman" panose="02020603050405020304" pitchFamily="18" charset="0"/>
                          <a:cs typeface="Times New Roman" panose="02020603050405020304" pitchFamily="18" charset="0"/>
                        </a:rPr>
                        <a:t>Distribution of </a:t>
                      </a:r>
                    </a:p>
                    <a:p>
                      <a:pPr algn="ctr"/>
                      <a:r>
                        <a:rPr lang="en-US" sz="1600" dirty="0" smtClean="0">
                          <a:solidFill>
                            <a:srgbClr val="FFCC00"/>
                          </a:solidFill>
                          <a:latin typeface="Times New Roman" panose="02020603050405020304" pitchFamily="18" charset="0"/>
                          <a:cs typeface="Times New Roman" panose="02020603050405020304" pitchFamily="18" charset="0"/>
                        </a:rPr>
                        <a:t>Beneficiaries</a:t>
                      </a:r>
                      <a:r>
                        <a:rPr lang="en-US" sz="1600" baseline="0" dirty="0" smtClean="0">
                          <a:solidFill>
                            <a:srgbClr val="FFCC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002060"/>
                    </a:solidFill>
                  </a:tcPr>
                </a:tc>
                <a:tc>
                  <a:txBody>
                    <a:bodyPr/>
                    <a:lstStyle/>
                    <a:p>
                      <a:pPr algn="ctr"/>
                      <a:r>
                        <a:rPr lang="en-US" sz="1600" dirty="0" smtClean="0">
                          <a:solidFill>
                            <a:srgbClr val="FFCC00"/>
                          </a:solidFill>
                          <a:latin typeface="Times New Roman" panose="02020603050405020304" pitchFamily="18" charset="0"/>
                          <a:cs typeface="Times New Roman" panose="02020603050405020304" pitchFamily="18" charset="0"/>
                        </a:rPr>
                        <a:t>Unique </a:t>
                      </a:r>
                    </a:p>
                    <a:p>
                      <a:pPr algn="ctr"/>
                      <a:r>
                        <a:rPr lang="en-US" sz="1600" dirty="0" smtClean="0">
                          <a:solidFill>
                            <a:srgbClr val="FFCC00"/>
                          </a:solidFill>
                          <a:latin typeface="Times New Roman" panose="02020603050405020304" pitchFamily="18" charset="0"/>
                          <a:cs typeface="Times New Roman" panose="02020603050405020304" pitchFamily="18" charset="0"/>
                        </a:rPr>
                        <a:t>Beneficiaries</a:t>
                      </a:r>
                      <a:endParaRPr lang="en-US" sz="1600" dirty="0">
                        <a:solidFill>
                          <a:srgbClr val="FFCC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002060"/>
                    </a:solidFill>
                  </a:tcPr>
                </a:tc>
              </a:tr>
            </a:tbl>
          </a:graphicData>
        </a:graphic>
      </p:graphicFrame>
      <p:graphicFrame>
        <p:nvGraphicFramePr>
          <p:cNvPr id="10" name="Table 9" descr="table"/>
          <p:cNvGraphicFramePr>
            <a:graphicFrameLocks noGrp="1"/>
          </p:cNvGraphicFramePr>
          <p:nvPr>
            <p:extLst>
              <p:ext uri="{D42A27DB-BD31-4B8C-83A1-F6EECF244321}">
                <p14:modId xmlns:p14="http://schemas.microsoft.com/office/powerpoint/2010/main" val="296732470"/>
              </p:ext>
            </p:extLst>
          </p:nvPr>
        </p:nvGraphicFramePr>
        <p:xfrm>
          <a:off x="746917" y="3267897"/>
          <a:ext cx="7620002" cy="465903"/>
        </p:xfrm>
        <a:graphic>
          <a:graphicData uri="http://schemas.openxmlformats.org/drawingml/2006/table">
            <a:tbl>
              <a:tblPr firstRow="1" bandRow="1">
                <a:tableStyleId>{5C22544A-7EE6-4342-B048-85BDC9FD1C3A}</a:tableStyleId>
              </a:tblPr>
              <a:tblGrid>
                <a:gridCol w="2549047"/>
                <a:gridCol w="1274524"/>
                <a:gridCol w="1158657"/>
                <a:gridCol w="1274524"/>
                <a:gridCol w="1363250"/>
              </a:tblGrid>
              <a:tr h="465903">
                <a:tc>
                  <a:txBody>
                    <a:bodyPr/>
                    <a:lstStyle/>
                    <a:p>
                      <a:pPr algn="l"/>
                      <a:r>
                        <a:rPr lang="en-US" sz="1600" b="0" dirty="0" smtClean="0">
                          <a:solidFill>
                            <a:srgbClr val="002060"/>
                          </a:solidFill>
                          <a:latin typeface="Times New Roman" panose="02020603050405020304" pitchFamily="18" charset="0"/>
                          <a:cs typeface="Times New Roman" panose="02020603050405020304" pitchFamily="18" charset="0"/>
                        </a:rPr>
                        <a:t>Account 1 – Alice</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0" dirty="0" smtClean="0">
                          <a:solidFill>
                            <a:srgbClr val="002060"/>
                          </a:solidFill>
                          <a:latin typeface="Times New Roman" panose="02020603050405020304" pitchFamily="18" charset="0"/>
                          <a:cs typeface="Times New Roman" panose="02020603050405020304" pitchFamily="18" charset="0"/>
                        </a:rPr>
                        <a:t>Alice</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l"/>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r>
            </a:tbl>
          </a:graphicData>
        </a:graphic>
      </p:graphicFrame>
      <p:graphicFrame>
        <p:nvGraphicFramePr>
          <p:cNvPr id="14" name="Table 13" descr="table"/>
          <p:cNvGraphicFramePr>
            <a:graphicFrameLocks noGrp="1"/>
          </p:cNvGraphicFramePr>
          <p:nvPr>
            <p:extLst>
              <p:ext uri="{D42A27DB-BD31-4B8C-83A1-F6EECF244321}">
                <p14:modId xmlns:p14="http://schemas.microsoft.com/office/powerpoint/2010/main" val="886548241"/>
              </p:ext>
            </p:extLst>
          </p:nvPr>
        </p:nvGraphicFramePr>
        <p:xfrm>
          <a:off x="746917" y="3725097"/>
          <a:ext cx="7620002" cy="465903"/>
        </p:xfrm>
        <a:graphic>
          <a:graphicData uri="http://schemas.openxmlformats.org/drawingml/2006/table">
            <a:tbl>
              <a:tblPr firstRow="1" bandRow="1">
                <a:tableStyleId>{5C22544A-7EE6-4342-B048-85BDC9FD1C3A}</a:tableStyleId>
              </a:tblPr>
              <a:tblGrid>
                <a:gridCol w="2549047"/>
                <a:gridCol w="1274524"/>
                <a:gridCol w="1158657"/>
                <a:gridCol w="1274524"/>
                <a:gridCol w="1363250"/>
              </a:tblGrid>
              <a:tr h="465903">
                <a:tc>
                  <a:txBody>
                    <a:bodyPr/>
                    <a:lstStyle/>
                    <a:p>
                      <a:pPr algn="l"/>
                      <a:r>
                        <a:rPr lang="en-US" sz="1600" b="0" dirty="0" smtClean="0">
                          <a:solidFill>
                            <a:srgbClr val="002060"/>
                          </a:solidFill>
                          <a:latin typeface="Times New Roman" panose="02020603050405020304" pitchFamily="18" charset="0"/>
                          <a:cs typeface="Times New Roman" panose="02020603050405020304" pitchFamily="18" charset="0"/>
                        </a:rPr>
                        <a:t>Account 2 – Betty &amp; Alice</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0" dirty="0" smtClean="0">
                          <a:solidFill>
                            <a:srgbClr val="002060"/>
                          </a:solidFill>
                          <a:latin typeface="Times New Roman" panose="02020603050405020304" pitchFamily="18" charset="0"/>
                          <a:cs typeface="Times New Roman" panose="02020603050405020304" pitchFamily="18" charset="0"/>
                        </a:rPr>
                        <a:t>Alice</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0" dirty="0" smtClean="0">
                          <a:solidFill>
                            <a:srgbClr val="002060"/>
                          </a:solidFill>
                          <a:latin typeface="Times New Roman" panose="02020603050405020304" pitchFamily="18" charset="0"/>
                          <a:cs typeface="Times New Roman" panose="02020603050405020304" pitchFamily="18" charset="0"/>
                        </a:rPr>
                        <a:t>Betty</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l"/>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r>
            </a:tbl>
          </a:graphicData>
        </a:graphic>
      </p:graphicFrame>
      <p:graphicFrame>
        <p:nvGraphicFramePr>
          <p:cNvPr id="15" name="Table 14" descr="table"/>
          <p:cNvGraphicFramePr>
            <a:graphicFrameLocks noGrp="1"/>
          </p:cNvGraphicFramePr>
          <p:nvPr>
            <p:extLst>
              <p:ext uri="{D42A27DB-BD31-4B8C-83A1-F6EECF244321}">
                <p14:modId xmlns:p14="http://schemas.microsoft.com/office/powerpoint/2010/main" val="1640005853"/>
              </p:ext>
            </p:extLst>
          </p:nvPr>
        </p:nvGraphicFramePr>
        <p:xfrm>
          <a:off x="746917" y="4182297"/>
          <a:ext cx="7620002" cy="465903"/>
        </p:xfrm>
        <a:graphic>
          <a:graphicData uri="http://schemas.openxmlformats.org/drawingml/2006/table">
            <a:tbl>
              <a:tblPr firstRow="1" bandRow="1">
                <a:tableStyleId>{5C22544A-7EE6-4342-B048-85BDC9FD1C3A}</a:tableStyleId>
              </a:tblPr>
              <a:tblGrid>
                <a:gridCol w="2549047"/>
                <a:gridCol w="1274524"/>
                <a:gridCol w="1158657"/>
                <a:gridCol w="1274524"/>
                <a:gridCol w="1363250"/>
              </a:tblGrid>
              <a:tr h="465903">
                <a:tc>
                  <a:txBody>
                    <a:bodyPr/>
                    <a:lstStyle/>
                    <a:p>
                      <a:pPr algn="l"/>
                      <a:r>
                        <a:rPr lang="en-US" sz="1600" b="0" dirty="0" smtClean="0">
                          <a:solidFill>
                            <a:srgbClr val="002060"/>
                          </a:solidFill>
                          <a:latin typeface="Times New Roman" panose="02020603050405020304" pitchFamily="18" charset="0"/>
                          <a:cs typeface="Times New Roman" panose="02020603050405020304" pitchFamily="18" charset="0"/>
                        </a:rPr>
                        <a:t>Account</a:t>
                      </a:r>
                      <a:r>
                        <a:rPr lang="en-US" sz="1600" b="0" baseline="0" dirty="0" smtClean="0">
                          <a:solidFill>
                            <a:srgbClr val="002060"/>
                          </a:solidFill>
                          <a:latin typeface="Times New Roman" panose="02020603050405020304" pitchFamily="18" charset="0"/>
                          <a:cs typeface="Times New Roman" panose="02020603050405020304" pitchFamily="18" charset="0"/>
                        </a:rPr>
                        <a:t> </a:t>
                      </a:r>
                      <a:r>
                        <a:rPr lang="en-US" sz="1600" b="0" dirty="0" smtClean="0">
                          <a:solidFill>
                            <a:srgbClr val="002060"/>
                          </a:solidFill>
                          <a:latin typeface="Times New Roman" panose="02020603050405020304" pitchFamily="18" charset="0"/>
                          <a:cs typeface="Times New Roman" panose="02020603050405020304" pitchFamily="18" charset="0"/>
                        </a:rPr>
                        <a:t>3 – Cindy &amp; Betty</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0" dirty="0" smtClean="0">
                          <a:solidFill>
                            <a:srgbClr val="002060"/>
                          </a:solidFill>
                          <a:latin typeface="Times New Roman" panose="02020603050405020304" pitchFamily="18" charset="0"/>
                          <a:cs typeface="Times New Roman" panose="02020603050405020304" pitchFamily="18" charset="0"/>
                        </a:rPr>
                        <a:t>Betty</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0" dirty="0" smtClean="0">
                          <a:solidFill>
                            <a:srgbClr val="002060"/>
                          </a:solidFill>
                          <a:latin typeface="Times New Roman" panose="02020603050405020304" pitchFamily="18" charset="0"/>
                          <a:cs typeface="Times New Roman" panose="02020603050405020304" pitchFamily="18" charset="0"/>
                        </a:rPr>
                        <a:t>Cindy</a:t>
                      </a:r>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l"/>
                      <a:endParaRPr lang="en-US" sz="1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r>
            </a:tbl>
          </a:graphicData>
        </a:graphic>
      </p:graphicFrame>
      <p:graphicFrame>
        <p:nvGraphicFramePr>
          <p:cNvPr id="17" name="Table 16" descr="table"/>
          <p:cNvGraphicFramePr>
            <a:graphicFrameLocks noGrp="1"/>
          </p:cNvGraphicFramePr>
          <p:nvPr>
            <p:extLst>
              <p:ext uri="{D42A27DB-BD31-4B8C-83A1-F6EECF244321}">
                <p14:modId xmlns:p14="http://schemas.microsoft.com/office/powerpoint/2010/main" val="3424794046"/>
              </p:ext>
            </p:extLst>
          </p:nvPr>
        </p:nvGraphicFramePr>
        <p:xfrm>
          <a:off x="746919" y="4639497"/>
          <a:ext cx="7620000" cy="465903"/>
        </p:xfrm>
        <a:graphic>
          <a:graphicData uri="http://schemas.openxmlformats.org/drawingml/2006/table">
            <a:tbl>
              <a:tblPr firstRow="1" bandRow="1">
                <a:tableStyleId>{5C22544A-7EE6-4342-B048-85BDC9FD1C3A}</a:tableStyleId>
              </a:tblPr>
              <a:tblGrid>
                <a:gridCol w="2549047"/>
                <a:gridCol w="1274524"/>
                <a:gridCol w="1158657"/>
                <a:gridCol w="1274524"/>
                <a:gridCol w="1363248"/>
              </a:tblGrid>
              <a:tr h="465903">
                <a:tc>
                  <a:txBody>
                    <a:bodyPr/>
                    <a:lstStyle/>
                    <a:p>
                      <a:pPr algn="l"/>
                      <a:r>
                        <a:rPr lang="en-US" sz="1600" b="1" dirty="0" smtClean="0">
                          <a:solidFill>
                            <a:srgbClr val="C00000"/>
                          </a:solidFill>
                          <a:latin typeface="Times New Roman" panose="02020603050405020304" pitchFamily="18" charset="0"/>
                          <a:cs typeface="Times New Roman" panose="02020603050405020304" pitchFamily="18" charset="0"/>
                        </a:rPr>
                        <a:t>Total</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Alice</a:t>
                      </a:r>
                      <a:r>
                        <a:rPr lang="en-US" sz="1600" b="1" baseline="0" dirty="0" smtClean="0">
                          <a:solidFill>
                            <a:srgbClr val="C00000"/>
                          </a:solidFill>
                          <a:latin typeface="Times New Roman" panose="02020603050405020304" pitchFamily="18" charset="0"/>
                          <a:cs typeface="Times New Roman" panose="02020603050405020304" pitchFamily="18" charset="0"/>
                        </a:rPr>
                        <a:t> </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Betty </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Cindy </a:t>
                      </a:r>
                      <a:endParaRPr lang="en-US" sz="16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 </a:t>
                      </a:r>
                      <a:r>
                        <a:rPr lang="en-US" sz="2000" b="1" dirty="0" smtClean="0">
                          <a:solidFill>
                            <a:srgbClr val="C00000"/>
                          </a:solidFill>
                          <a:latin typeface="Times New Roman" panose="02020603050405020304" pitchFamily="18" charset="0"/>
                          <a:cs typeface="Times New Roman" panose="02020603050405020304" pitchFamily="18" charset="0"/>
                        </a:rPr>
                        <a:t>3</a:t>
                      </a:r>
                      <a:endParaRPr lang="en-US" sz="2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3"/>
                    </a:solidFill>
                  </a:tcPr>
                </a:tc>
              </a:tr>
            </a:tbl>
          </a:graphicData>
        </a:graphic>
      </p:graphicFrame>
    </p:spTree>
    <p:extLst>
      <p:ext uri="{BB962C8B-B14F-4D97-AF65-F5344CB8AC3E}">
        <p14:creationId xmlns:p14="http://schemas.microsoft.com/office/powerpoint/2010/main" val="223287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2063" y="76200"/>
            <a:ext cx="9296456" cy="924560"/>
          </a:xfrm>
        </p:spPr>
        <p:txBody>
          <a:bodyPr>
            <a:normAutofit/>
          </a:bodyPr>
          <a:lstStyle/>
          <a:p>
            <a:r>
              <a:rPr lang="en-US" sz="3500" b="1" dirty="0">
                <a:solidFill>
                  <a:srgbClr val="FFCC00"/>
                </a:solidFill>
                <a:latin typeface="Times New Roman"/>
                <a:cs typeface="Times New Roman"/>
              </a:rPr>
              <a:t>Category 4 – Irrevocable Trust Accounts </a:t>
            </a:r>
          </a:p>
        </p:txBody>
      </p:sp>
      <p:sp>
        <p:nvSpPr>
          <p:cNvPr id="4" name="Content Placeholder 3"/>
          <p:cNvSpPr>
            <a:spLocks noGrp="1"/>
          </p:cNvSpPr>
          <p:nvPr>
            <p:ph idx="1"/>
            <p:custDataLst>
              <p:tags r:id="rId2"/>
            </p:custDataLst>
          </p:nvPr>
        </p:nvSpPr>
        <p:spPr>
          <a:xfrm>
            <a:off x="493792" y="1351295"/>
            <a:ext cx="9217449" cy="4648747"/>
          </a:xfrm>
        </p:spPr>
        <p:txBody>
          <a:bodyPr>
            <a:normAutofit fontScale="92500" lnSpcReduction="20000"/>
          </a:bodyPr>
          <a:lstStyle/>
          <a:p>
            <a:pPr>
              <a:lnSpc>
                <a:spcPct val="150000"/>
              </a:lnSpc>
              <a:spcBef>
                <a:spcPct val="50000"/>
              </a:spcBef>
              <a:buClr>
                <a:srgbClr val="FFCC00"/>
              </a:buClr>
              <a:buFont typeface="Wingdings" panose="05000000000000000000" pitchFamily="2" charset="2"/>
              <a:buChar char="q"/>
              <a:tabLst>
                <a:tab pos="345676" algn="l"/>
              </a:tabLst>
            </a:pPr>
            <a:r>
              <a:rPr lang="en-US" sz="2200" b="0" dirty="0">
                <a:latin typeface="Times New Roman" panose="02020603050405020304" pitchFamily="18" charset="0"/>
                <a:cs typeface="Times New Roman" panose="02020603050405020304" pitchFamily="18" charset="0"/>
              </a:rPr>
              <a:t>For the purpose of FDIC deposit insurance coverage, irrevocable means that the grantor (person who created the trust) does not possess the power to terminate or revoke the trust.</a:t>
            </a:r>
          </a:p>
          <a:p>
            <a:pPr>
              <a:lnSpc>
                <a:spcPct val="150000"/>
              </a:lnSpc>
              <a:spcBef>
                <a:spcPct val="50000"/>
              </a:spcBef>
              <a:buClr>
                <a:srgbClr val="FFCC00"/>
              </a:buClr>
              <a:buFont typeface="Wingdings" panose="05000000000000000000" pitchFamily="2" charset="2"/>
              <a:buChar char="q"/>
              <a:tabLst>
                <a:tab pos="345676" algn="l"/>
              </a:tabLst>
            </a:pPr>
            <a:r>
              <a:rPr lang="en-US" sz="2200" dirty="0">
                <a:solidFill>
                  <a:srgbClr val="003366"/>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 Irrevocable Trust may be created through:</a:t>
            </a:r>
          </a:p>
          <a:p>
            <a:pPr lvl="1">
              <a:lnSpc>
                <a:spcPct val="150000"/>
              </a:lnSpc>
              <a:spcBef>
                <a:spcPct val="50000"/>
              </a:spcBef>
              <a:buClr>
                <a:srgbClr val="FFCC00"/>
              </a:buClr>
              <a:buFont typeface="Wingdings" panose="05000000000000000000" pitchFamily="2" charset="2"/>
              <a:buChar char="Ø"/>
              <a:tabLst>
                <a:tab pos="345676" algn="l"/>
              </a:tabLst>
            </a:pPr>
            <a:r>
              <a:rPr lang="en-US" sz="2000" dirty="0">
                <a:latin typeface="Times New Roman" panose="02020603050405020304" pitchFamily="18" charset="0"/>
                <a:cs typeface="Times New Roman" panose="02020603050405020304" pitchFamily="18" charset="0"/>
              </a:rPr>
              <a:t>Death of the grantor of a revocable living </a:t>
            </a:r>
            <a:r>
              <a:rPr lang="en-US" sz="2000" dirty="0" smtClean="0">
                <a:latin typeface="Times New Roman" panose="02020603050405020304" pitchFamily="18" charset="0"/>
                <a:cs typeface="Times New Roman" panose="02020603050405020304" pitchFamily="18" charset="0"/>
              </a:rPr>
              <a:t>trust.</a:t>
            </a:r>
            <a:endParaRPr lang="en-US" sz="2000" dirty="0">
              <a:latin typeface="Times New Roman" panose="02020603050405020304" pitchFamily="18" charset="0"/>
              <a:cs typeface="Times New Roman" panose="02020603050405020304" pitchFamily="18" charset="0"/>
            </a:endParaRPr>
          </a:p>
          <a:p>
            <a:pPr lvl="1">
              <a:lnSpc>
                <a:spcPct val="150000"/>
              </a:lnSpc>
              <a:spcBef>
                <a:spcPct val="50000"/>
              </a:spcBef>
              <a:buClr>
                <a:srgbClr val="FFCC00"/>
              </a:buClr>
              <a:buFont typeface="Wingdings" panose="05000000000000000000" pitchFamily="2" charset="2"/>
              <a:buChar char="Ø"/>
              <a:tabLst>
                <a:tab pos="345676" algn="l"/>
              </a:tabLst>
            </a:pPr>
            <a:r>
              <a:rPr lang="en-US" sz="2000" dirty="0">
                <a:latin typeface="Times New Roman" panose="02020603050405020304" pitchFamily="18" charset="0"/>
                <a:cs typeface="Times New Roman" panose="02020603050405020304" pitchFamily="18" charset="0"/>
              </a:rPr>
              <a:t>Execution or creation of an irrevocable trust </a:t>
            </a:r>
            <a:r>
              <a:rPr lang="en-US" sz="2000" dirty="0" smtClean="0">
                <a:latin typeface="Times New Roman" panose="02020603050405020304" pitchFamily="18" charset="0"/>
                <a:cs typeface="Times New Roman" panose="02020603050405020304" pitchFamily="18" charset="0"/>
              </a:rPr>
              <a:t>agreement.</a:t>
            </a:r>
            <a:endParaRPr lang="en-US" sz="2000" dirty="0">
              <a:latin typeface="Times New Roman" panose="02020603050405020304" pitchFamily="18" charset="0"/>
              <a:cs typeface="Times New Roman" panose="02020603050405020304" pitchFamily="18" charset="0"/>
            </a:endParaRPr>
          </a:p>
          <a:p>
            <a:pPr lvl="1">
              <a:lnSpc>
                <a:spcPct val="150000"/>
              </a:lnSpc>
              <a:spcBef>
                <a:spcPct val="50000"/>
              </a:spcBef>
              <a:buClr>
                <a:srgbClr val="FFCC00"/>
              </a:buClr>
              <a:buFont typeface="Wingdings" panose="05000000000000000000" pitchFamily="2" charset="2"/>
              <a:buChar char="Ø"/>
              <a:tabLst>
                <a:tab pos="345676" algn="l"/>
              </a:tabLst>
            </a:pPr>
            <a:r>
              <a:rPr lang="en-US" sz="2000" dirty="0">
                <a:latin typeface="Times New Roman" panose="02020603050405020304" pitchFamily="18" charset="0"/>
                <a:cs typeface="Times New Roman" panose="02020603050405020304" pitchFamily="18" charset="0"/>
              </a:rPr>
              <a:t>Statute or court </a:t>
            </a:r>
            <a:r>
              <a:rPr lang="en-US" sz="2000" dirty="0" smtClean="0">
                <a:latin typeface="Times New Roman" panose="02020603050405020304" pitchFamily="18" charset="0"/>
                <a:cs typeface="Times New Roman" panose="02020603050405020304" pitchFamily="18" charset="0"/>
              </a:rPr>
              <a:t>order.</a:t>
            </a:r>
            <a:endParaRPr lang="en-US" sz="2000" dirty="0">
              <a:latin typeface="Times New Roman" panose="02020603050405020304" pitchFamily="18" charset="0"/>
              <a:cs typeface="Times New Roman" panose="02020603050405020304" pitchFamily="18" charset="0"/>
            </a:endParaRPr>
          </a:p>
          <a:p>
            <a:pPr>
              <a:lnSpc>
                <a:spcPct val="150000"/>
              </a:lnSpc>
              <a:spcBef>
                <a:spcPct val="50000"/>
              </a:spcBef>
              <a:buClr>
                <a:srgbClr val="FFCC00"/>
              </a:buClr>
              <a:buFont typeface="Wingdings" panose="05000000000000000000" pitchFamily="2" charset="2"/>
              <a:buChar char="q"/>
              <a:tabLst>
                <a:tab pos="345676" algn="l"/>
              </a:tabLst>
            </a:pPr>
            <a:r>
              <a:rPr lang="en-US" sz="2200" dirty="0">
                <a:latin typeface="Times New Roman" panose="02020603050405020304" pitchFamily="18" charset="0"/>
                <a:ea typeface="ＭＳ Ｐゴシック" pitchFamily="34" charset="-128"/>
                <a:cs typeface="Times New Roman" panose="02020603050405020304" pitchFamily="18" charset="0"/>
              </a:rPr>
              <a:t>Coverage:</a:t>
            </a:r>
          </a:p>
          <a:p>
            <a:pPr lvl="1">
              <a:lnSpc>
                <a:spcPct val="150000"/>
              </a:lnSpc>
              <a:spcBef>
                <a:spcPct val="50000"/>
              </a:spcBef>
              <a:buClr>
                <a:srgbClr val="FFCC00"/>
              </a:buClr>
              <a:buFont typeface="Wingdings" panose="05000000000000000000" pitchFamily="2" charset="2"/>
              <a:buChar char="q"/>
              <a:tabLst>
                <a:tab pos="345676" algn="l"/>
              </a:tabLst>
            </a:pPr>
            <a:r>
              <a:rPr lang="en-US" sz="2000" dirty="0">
                <a:solidFill>
                  <a:srgbClr val="003366"/>
                </a:solidFill>
                <a:latin typeface="Times New Roman" panose="02020603050405020304" pitchFamily="18" charset="0"/>
                <a:ea typeface="ＭＳ Ｐゴシック" pitchFamily="34" charset="-128"/>
                <a:cs typeface="Times New Roman" panose="02020603050405020304" pitchFamily="18" charset="0"/>
              </a:rPr>
              <a:t>An Irrevocable Trust Account</a:t>
            </a:r>
            <a:r>
              <a:rPr lang="en-US" sz="2000" dirty="0">
                <a:latin typeface="Times New Roman" panose="02020603050405020304" pitchFamily="18" charset="0"/>
                <a:ea typeface="ＭＳ Ｐゴシック" pitchFamily="34" charset="-128"/>
                <a:cs typeface="Times New Roman" panose="02020603050405020304" pitchFamily="18" charset="0"/>
              </a:rPr>
              <a:t> is usually insured for a maximum of up to $250,000.</a:t>
            </a: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3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53</a:t>
            </a:fld>
            <a:endParaRPr lang="en-US" b="1" dirty="0">
              <a:solidFill>
                <a:srgbClr val="002060"/>
              </a:solidFill>
            </a:endParaRPr>
          </a:p>
        </p:txBody>
      </p:sp>
    </p:spTree>
    <p:extLst>
      <p:ext uri="{BB962C8B-B14F-4D97-AF65-F5344CB8AC3E}">
        <p14:creationId xmlns:p14="http://schemas.microsoft.com/office/powerpoint/2010/main" val="405864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69634" y="152400"/>
            <a:ext cx="9268885" cy="739352"/>
          </a:xfrm>
        </p:spPr>
        <p:txBody>
          <a:bodyPr>
            <a:normAutofit/>
          </a:bodyPr>
          <a:lstStyle/>
          <a:p>
            <a:r>
              <a:rPr lang="en-US" sz="3500" b="1" dirty="0">
                <a:solidFill>
                  <a:srgbClr val="FFCC00"/>
                </a:solidFill>
                <a:latin typeface="Times New Roman"/>
                <a:cs typeface="Times New Roman"/>
              </a:rPr>
              <a:t>Category 4 – Irrevocable Trust Accounts </a:t>
            </a:r>
          </a:p>
        </p:txBody>
      </p:sp>
      <p:sp>
        <p:nvSpPr>
          <p:cNvPr id="4" name="Content Placeholder 3"/>
          <p:cNvSpPr>
            <a:spLocks noGrp="1"/>
          </p:cNvSpPr>
          <p:nvPr>
            <p:ph idx="1"/>
            <p:custDataLst>
              <p:tags r:id="rId2"/>
            </p:custDataLst>
          </p:nvPr>
        </p:nvSpPr>
        <p:spPr>
          <a:xfrm>
            <a:off x="299269" y="1183640"/>
            <a:ext cx="9337156" cy="4836160"/>
          </a:xfrm>
        </p:spPr>
        <p:txBody>
          <a:bodyPr>
            <a:normAutofit fontScale="92500" lnSpcReduction="10000"/>
          </a:bodyPr>
          <a:lstStyle/>
          <a:p>
            <a:pPr marL="0" indent="0">
              <a:spcBef>
                <a:spcPct val="0"/>
              </a:spcBef>
              <a:buNone/>
              <a:tabLst>
                <a:tab pos="345676" algn="l"/>
              </a:tabLst>
              <a:defRPr/>
            </a:pPr>
            <a:r>
              <a:rPr lang="en-US" sz="2300" b="0" dirty="0">
                <a:solidFill>
                  <a:srgbClr val="002060"/>
                </a:solidFill>
                <a:latin typeface="Times New Roman"/>
                <a:ea typeface="ＭＳ Ｐゴシック" pitchFamily="34" charset="-128"/>
              </a:rPr>
              <a:t>To determine the maximum deposit insurance coverage for an </a:t>
            </a:r>
            <a:r>
              <a:rPr lang="en-US" sz="2300" dirty="0">
                <a:solidFill>
                  <a:srgbClr val="002060"/>
                </a:solidFill>
                <a:latin typeface="Times New Roman"/>
                <a:ea typeface="ＭＳ Ｐゴシック" pitchFamily="34" charset="-128"/>
              </a:rPr>
              <a:t>Irrevocable Trust </a:t>
            </a:r>
            <a:r>
              <a:rPr lang="en-US" sz="2300" b="0" dirty="0">
                <a:solidFill>
                  <a:srgbClr val="002060"/>
                </a:solidFill>
                <a:latin typeface="Times New Roman"/>
                <a:ea typeface="ＭＳ Ｐゴシック" pitchFamily="34" charset="-128"/>
              </a:rPr>
              <a:t>Account, consider the following:</a:t>
            </a:r>
          </a:p>
          <a:p>
            <a:pPr marL="0" indent="0">
              <a:lnSpc>
                <a:spcPct val="80000"/>
              </a:lnSpc>
              <a:spcBef>
                <a:spcPts val="0"/>
              </a:spcBef>
              <a:buClr>
                <a:srgbClr val="003366"/>
              </a:buClr>
              <a:buNone/>
              <a:tabLst>
                <a:tab pos="345676" algn="l"/>
              </a:tabLst>
              <a:defRPr/>
            </a:pPr>
            <a:endParaRPr lang="en-US" sz="2100" dirty="0">
              <a:solidFill>
                <a:srgbClr val="000000"/>
              </a:solidFill>
              <a:latin typeface="Times New Roman"/>
              <a:ea typeface="ＭＳ Ｐゴシック" pitchFamily="34" charset="-128"/>
            </a:endParaRPr>
          </a:p>
          <a:p>
            <a:pPr marL="454587" indent="-454587" eaLnBrk="0" hangingPunct="0">
              <a:lnSpc>
                <a:spcPct val="110000"/>
              </a:lnSpc>
              <a:spcBef>
                <a:spcPts val="0"/>
              </a:spcBef>
              <a:buClr>
                <a:srgbClr val="FFCC00"/>
              </a:buClr>
              <a:buFont typeface="+mj-lt"/>
              <a:buAutoNum type="arabicPeriod"/>
              <a:tabLst>
                <a:tab pos="345676" algn="l"/>
              </a:tabLst>
              <a:defRPr/>
            </a:pPr>
            <a:r>
              <a:rPr lang="en-US" sz="2100" dirty="0">
                <a:solidFill>
                  <a:srgbClr val="003366"/>
                </a:solidFill>
                <a:latin typeface="Times New Roman"/>
                <a:ea typeface="ＭＳ Ｐゴシック" pitchFamily="34" charset="-128"/>
              </a:rPr>
              <a:t>Grantor Retained Interest: </a:t>
            </a:r>
          </a:p>
          <a:p>
            <a:pPr marL="852350" lvl="1" indent="-454587" eaLnBrk="0" hangingPunct="0">
              <a:lnSpc>
                <a:spcPct val="110000"/>
              </a:lnSpc>
              <a:spcBef>
                <a:spcPts val="199"/>
              </a:spcBef>
              <a:buClr>
                <a:srgbClr val="FFCC00"/>
              </a:buClr>
              <a:buSzTx/>
              <a:buFont typeface="Wingdings" panose="05000000000000000000" pitchFamily="2" charset="2"/>
              <a:buChar char="Ø"/>
              <a:tabLst>
                <a:tab pos="345676" algn="l"/>
              </a:tabLst>
              <a:defRPr/>
            </a:pPr>
            <a:r>
              <a:rPr lang="en-US" sz="2100" dirty="0">
                <a:solidFill>
                  <a:srgbClr val="003366"/>
                </a:solidFill>
                <a:latin typeface="Times New Roman"/>
                <a:ea typeface="ＭＳ Ｐゴシック" pitchFamily="34" charset="-128"/>
              </a:rPr>
              <a:t>Insured up to $250,000 as the grantor’s Category 1 – Single Account deposits along with any other single accounts owned by the grantor.</a:t>
            </a:r>
          </a:p>
          <a:p>
            <a:pPr marL="852350" lvl="1" indent="-454587" eaLnBrk="0" hangingPunct="0">
              <a:lnSpc>
                <a:spcPct val="110000"/>
              </a:lnSpc>
              <a:spcBef>
                <a:spcPts val="199"/>
              </a:spcBef>
              <a:buClr>
                <a:srgbClr val="FFCC00"/>
              </a:buClr>
              <a:buSzTx/>
              <a:buFont typeface="Times New Roman" pitchFamily="18" charset="0"/>
              <a:buChar char="─"/>
              <a:tabLst>
                <a:tab pos="345676" algn="l"/>
              </a:tabLst>
              <a:defRPr/>
            </a:pPr>
            <a:endParaRPr lang="en-US" sz="2100" dirty="0">
              <a:solidFill>
                <a:srgbClr val="000000"/>
              </a:solidFill>
              <a:latin typeface="Times New Roman"/>
              <a:ea typeface="ＭＳ Ｐゴシック" pitchFamily="34" charset="-128"/>
            </a:endParaRPr>
          </a:p>
          <a:p>
            <a:pPr marL="454587" indent="-454587" eaLnBrk="0" hangingPunct="0">
              <a:lnSpc>
                <a:spcPct val="110000"/>
              </a:lnSpc>
              <a:spcBef>
                <a:spcPts val="0"/>
              </a:spcBef>
              <a:buClr>
                <a:srgbClr val="FFCC00"/>
              </a:buClr>
              <a:buFont typeface="+mj-lt"/>
              <a:buAutoNum type="arabicPeriod" startAt="2"/>
              <a:tabLst>
                <a:tab pos="345676" algn="l"/>
              </a:tabLst>
              <a:defRPr/>
            </a:pPr>
            <a:r>
              <a:rPr lang="en-US" sz="2100" dirty="0">
                <a:solidFill>
                  <a:srgbClr val="003366"/>
                </a:solidFill>
                <a:latin typeface="Times New Roman"/>
                <a:ea typeface="ＭＳ Ｐゴシック" pitchFamily="34" charset="-128"/>
              </a:rPr>
              <a:t>Contingent Beneficial Interests: </a:t>
            </a:r>
          </a:p>
          <a:p>
            <a:pPr lvl="1" eaLnBrk="0" hangingPunct="0">
              <a:lnSpc>
                <a:spcPct val="110000"/>
              </a:lnSpc>
              <a:spcBef>
                <a:spcPts val="199"/>
              </a:spcBef>
              <a:buClr>
                <a:srgbClr val="FFCC00"/>
              </a:buClr>
              <a:buSzTx/>
              <a:buFont typeface="Wingdings" panose="05000000000000000000" pitchFamily="2" charset="2"/>
              <a:buChar char="Ø"/>
              <a:tabLst>
                <a:tab pos="345676" algn="l"/>
              </a:tabLst>
              <a:defRPr/>
            </a:pPr>
            <a:r>
              <a:rPr lang="en-US" sz="2100" dirty="0">
                <a:solidFill>
                  <a:srgbClr val="003366"/>
                </a:solidFill>
                <a:latin typeface="Times New Roman"/>
                <a:ea typeface="ＭＳ Ｐゴシック" pitchFamily="34" charset="-128"/>
              </a:rPr>
              <a:t>All such interests are added together and insured up to $250,000.</a:t>
            </a:r>
          </a:p>
          <a:p>
            <a:pPr lvl="1" eaLnBrk="0" hangingPunct="0">
              <a:lnSpc>
                <a:spcPct val="110000"/>
              </a:lnSpc>
              <a:spcBef>
                <a:spcPts val="199"/>
              </a:spcBef>
              <a:buClr>
                <a:srgbClr val="FFCC00"/>
              </a:buClr>
              <a:buSzTx/>
              <a:buFont typeface="Wingdings" panose="05000000000000000000" pitchFamily="2" charset="2"/>
              <a:buChar char="Ø"/>
              <a:tabLst>
                <a:tab pos="345676" algn="l"/>
              </a:tabLst>
              <a:defRPr/>
            </a:pPr>
            <a:r>
              <a:rPr lang="en-US" sz="2100" dirty="0">
                <a:solidFill>
                  <a:srgbClr val="003366"/>
                </a:solidFill>
                <a:latin typeface="Times New Roman"/>
                <a:ea typeface="ＭＳ Ｐゴシック" pitchFamily="34" charset="-128"/>
              </a:rPr>
              <a:t>Contingency examples include</a:t>
            </a:r>
            <a:r>
              <a:rPr lang="en-US" sz="2100" b="1" dirty="0">
                <a:solidFill>
                  <a:srgbClr val="003366"/>
                </a:solidFill>
                <a:latin typeface="Times New Roman"/>
                <a:ea typeface="ＭＳ Ｐゴシック" pitchFamily="34" charset="-128"/>
              </a:rPr>
              <a:t>: </a:t>
            </a:r>
          </a:p>
          <a:p>
            <a:pPr marL="1195250" lvl="2" indent="-342900" eaLnBrk="0" hangingPunct="0">
              <a:lnSpc>
                <a:spcPct val="110000"/>
              </a:lnSpc>
              <a:spcBef>
                <a:spcPts val="199"/>
              </a:spcBef>
              <a:buClr>
                <a:srgbClr val="FFCC00"/>
              </a:buClr>
              <a:buSzTx/>
              <a:buFont typeface="Wingdings" panose="05000000000000000000" pitchFamily="2" charset="2"/>
              <a:buChar char="v"/>
              <a:tabLst>
                <a:tab pos="345676" algn="l"/>
              </a:tabLst>
              <a:defRPr/>
            </a:pPr>
            <a:r>
              <a:rPr lang="en-US" sz="1900" dirty="0">
                <a:solidFill>
                  <a:srgbClr val="003366"/>
                </a:solidFill>
                <a:latin typeface="Times New Roman"/>
                <a:ea typeface="ＭＳ Ｐゴシック" pitchFamily="34" charset="-128"/>
              </a:rPr>
              <a:t>Beneficiaries do not receive funds unless certain conditions are met</a:t>
            </a:r>
          </a:p>
          <a:p>
            <a:pPr marL="1195250" lvl="2" indent="-342900" eaLnBrk="0" hangingPunct="0">
              <a:lnSpc>
                <a:spcPct val="110000"/>
              </a:lnSpc>
              <a:spcBef>
                <a:spcPts val="199"/>
              </a:spcBef>
              <a:buClr>
                <a:srgbClr val="FFCC00"/>
              </a:buClr>
              <a:buSzTx/>
              <a:buFont typeface="Wingdings" panose="05000000000000000000" pitchFamily="2" charset="2"/>
              <a:buChar char="v"/>
              <a:tabLst>
                <a:tab pos="345676" algn="l"/>
              </a:tabLst>
              <a:defRPr/>
            </a:pPr>
            <a:r>
              <a:rPr lang="en-US" sz="1900" dirty="0">
                <a:solidFill>
                  <a:srgbClr val="003366"/>
                </a:solidFill>
                <a:latin typeface="Times New Roman"/>
                <a:ea typeface="ＭＳ Ｐゴシック" pitchFamily="34" charset="-128"/>
              </a:rPr>
              <a:t>Trustee may invade principal of the trust on behalf of </a:t>
            </a:r>
            <a:r>
              <a:rPr lang="en-US" sz="1900" dirty="0" smtClean="0">
                <a:solidFill>
                  <a:srgbClr val="003366"/>
                </a:solidFill>
                <a:latin typeface="Times New Roman"/>
                <a:ea typeface="ＭＳ Ｐゴシック" pitchFamily="34" charset="-128"/>
              </a:rPr>
              <a:t>another </a:t>
            </a:r>
            <a:r>
              <a:rPr lang="en-US" sz="1900" dirty="0">
                <a:solidFill>
                  <a:srgbClr val="003366"/>
                </a:solidFill>
                <a:latin typeface="Times New Roman"/>
                <a:ea typeface="ＭＳ Ｐゴシック" pitchFamily="34" charset="-128"/>
              </a:rPr>
              <a:t>beneficiary</a:t>
            </a:r>
          </a:p>
          <a:p>
            <a:pPr marL="1195250" lvl="2" indent="-342900" eaLnBrk="0" hangingPunct="0">
              <a:lnSpc>
                <a:spcPct val="110000"/>
              </a:lnSpc>
              <a:spcBef>
                <a:spcPts val="199"/>
              </a:spcBef>
              <a:buClr>
                <a:srgbClr val="FFCC00"/>
              </a:buClr>
              <a:buSzTx/>
              <a:buFont typeface="Wingdings" panose="05000000000000000000" pitchFamily="2" charset="2"/>
              <a:buChar char="v"/>
              <a:tabLst>
                <a:tab pos="345676" algn="l"/>
              </a:tabLst>
              <a:defRPr/>
            </a:pPr>
            <a:r>
              <a:rPr lang="en-US" sz="1900" dirty="0">
                <a:solidFill>
                  <a:srgbClr val="003366"/>
                </a:solidFill>
                <a:latin typeface="Times New Roman"/>
                <a:ea typeface="ＭＳ Ｐゴシック" pitchFamily="34" charset="-128"/>
              </a:rPr>
              <a:t>Trustee may exercise discretion in allocating funds</a:t>
            </a:r>
          </a:p>
          <a:p>
            <a:pPr lvl="2" indent="0" eaLnBrk="0" hangingPunct="0">
              <a:lnSpc>
                <a:spcPct val="110000"/>
              </a:lnSpc>
              <a:spcBef>
                <a:spcPts val="0"/>
              </a:spcBef>
              <a:buClr>
                <a:srgbClr val="FFCC00"/>
              </a:buClr>
              <a:buSzTx/>
              <a:buNone/>
              <a:tabLst>
                <a:tab pos="345676" algn="l"/>
              </a:tabLst>
              <a:defRPr/>
            </a:pPr>
            <a:endParaRPr lang="en-US" sz="2100" dirty="0">
              <a:solidFill>
                <a:srgbClr val="000000"/>
              </a:solidFill>
              <a:latin typeface="Times New Roman"/>
              <a:ea typeface="ＭＳ Ｐゴシック" pitchFamily="34" charset="-128"/>
            </a:endParaRPr>
          </a:p>
          <a:p>
            <a:pPr marL="454587" indent="-454587" eaLnBrk="0" hangingPunct="0">
              <a:lnSpc>
                <a:spcPct val="110000"/>
              </a:lnSpc>
              <a:spcBef>
                <a:spcPts val="0"/>
              </a:spcBef>
              <a:buClr>
                <a:srgbClr val="FFCC00"/>
              </a:buClr>
              <a:buFont typeface="+mj-lt"/>
              <a:buAutoNum type="arabicPeriod" startAt="3"/>
              <a:tabLst>
                <a:tab pos="345676" algn="l"/>
              </a:tabLst>
              <a:defRPr/>
            </a:pPr>
            <a:r>
              <a:rPr lang="en-US" sz="2100" dirty="0">
                <a:solidFill>
                  <a:srgbClr val="003366"/>
                </a:solidFill>
                <a:latin typeface="Times New Roman"/>
                <a:ea typeface="ＭＳ Ｐゴシック" pitchFamily="34" charset="-128"/>
              </a:rPr>
              <a:t>Non-contingent Beneficial Interests:</a:t>
            </a:r>
          </a:p>
          <a:p>
            <a:pPr lvl="1" eaLnBrk="0" hangingPunct="0">
              <a:lnSpc>
                <a:spcPct val="110000"/>
              </a:lnSpc>
              <a:spcBef>
                <a:spcPts val="199"/>
              </a:spcBef>
              <a:buClr>
                <a:srgbClr val="FFCC00"/>
              </a:buClr>
              <a:buSzTx/>
              <a:buFont typeface="Wingdings" panose="05000000000000000000" pitchFamily="2" charset="2"/>
              <a:buChar char="Ø"/>
              <a:tabLst>
                <a:tab pos="345676" algn="l"/>
              </a:tabLst>
              <a:defRPr/>
            </a:pPr>
            <a:r>
              <a:rPr lang="en-US" sz="2100" dirty="0" smtClean="0">
                <a:solidFill>
                  <a:srgbClr val="003366"/>
                </a:solidFill>
                <a:latin typeface="Times New Roman"/>
                <a:ea typeface="ＭＳ Ｐゴシック" pitchFamily="34" charset="-128"/>
              </a:rPr>
              <a:t>Coverage for </a:t>
            </a:r>
            <a:r>
              <a:rPr lang="en-US" sz="2100" dirty="0">
                <a:solidFill>
                  <a:srgbClr val="003366"/>
                </a:solidFill>
                <a:latin typeface="Times New Roman"/>
                <a:ea typeface="ＭＳ Ｐゴシック" pitchFamily="34" charset="-128"/>
              </a:rPr>
              <a:t>each </a:t>
            </a:r>
            <a:r>
              <a:rPr lang="en-US" sz="2100" dirty="0" smtClean="0">
                <a:solidFill>
                  <a:srgbClr val="003366"/>
                </a:solidFill>
                <a:latin typeface="Times New Roman"/>
                <a:ea typeface="ＭＳ Ｐゴシック" pitchFamily="34" charset="-128"/>
              </a:rPr>
              <a:t>beneficial interest would be </a:t>
            </a:r>
            <a:r>
              <a:rPr lang="en-US" sz="2100" dirty="0">
                <a:solidFill>
                  <a:srgbClr val="003366"/>
                </a:solidFill>
                <a:latin typeface="Times New Roman"/>
                <a:ea typeface="ＭＳ Ｐゴシック" pitchFamily="34" charset="-128"/>
              </a:rPr>
              <a:t>up to $250,000</a:t>
            </a:r>
            <a:r>
              <a:rPr lang="en-US" sz="2100" dirty="0" smtClean="0">
                <a:solidFill>
                  <a:srgbClr val="003366"/>
                </a:solidFill>
                <a:latin typeface="Times New Roman"/>
                <a:ea typeface="ＭＳ Ｐゴシック" pitchFamily="34" charset="-128"/>
              </a:rPr>
              <a:t>. </a:t>
            </a:r>
            <a:endParaRPr lang="en-US" sz="2100" dirty="0">
              <a:solidFill>
                <a:srgbClr val="003366"/>
              </a:solidFill>
              <a:latin typeface="Times New Roman"/>
              <a:ea typeface="ＭＳ Ｐゴシック" pitchFamily="34" charset="-128"/>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54</a:t>
            </a:fld>
            <a:endParaRPr lang="en-US" b="1" dirty="0">
              <a:solidFill>
                <a:srgbClr val="002060"/>
              </a:solidFill>
            </a:endParaRPr>
          </a:p>
        </p:txBody>
      </p:sp>
    </p:spTree>
    <p:extLst>
      <p:ext uri="{BB962C8B-B14F-4D97-AF65-F5344CB8AC3E}">
        <p14:creationId xmlns:p14="http://schemas.microsoft.com/office/powerpoint/2010/main" val="244347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4377" y="76200"/>
            <a:ext cx="9628942" cy="924560"/>
          </a:xfrm>
        </p:spPr>
        <p:txBody>
          <a:bodyPr>
            <a:normAutofit/>
          </a:bodyPr>
          <a:lstStyle/>
          <a:p>
            <a:r>
              <a:rPr lang="en-US" sz="3500" b="1" dirty="0">
                <a:solidFill>
                  <a:srgbClr val="FFCC00"/>
                </a:solidFill>
                <a:latin typeface="Times New Roman"/>
                <a:cs typeface="Times New Roman"/>
              </a:rPr>
              <a:t>Category 5 - Certain Retirement Accounts </a:t>
            </a:r>
          </a:p>
        </p:txBody>
      </p:sp>
      <p:sp>
        <p:nvSpPr>
          <p:cNvPr id="4" name="Content Placeholder 3"/>
          <p:cNvSpPr>
            <a:spLocks noGrp="1"/>
          </p:cNvSpPr>
          <p:nvPr>
            <p:ph idx="1"/>
            <p:custDataLst>
              <p:tags r:id="rId2"/>
            </p:custDataLst>
          </p:nvPr>
        </p:nvSpPr>
        <p:spPr>
          <a:xfrm>
            <a:off x="224451" y="1371603"/>
            <a:ext cx="9214157" cy="4648747"/>
          </a:xfrm>
        </p:spPr>
        <p:txBody>
          <a:bodyPr>
            <a:noAutofit/>
          </a:bodyPr>
          <a:lstStyle/>
          <a:p>
            <a:pPr marL="0" indent="0">
              <a:lnSpc>
                <a:spcPct val="100000"/>
              </a:lnSpc>
              <a:spcBef>
                <a:spcPct val="70000"/>
              </a:spcBef>
              <a:buClr>
                <a:srgbClr val="CC9900"/>
              </a:buClr>
              <a:buNone/>
            </a:pPr>
            <a:r>
              <a:rPr lang="en-US" sz="2000" b="0" dirty="0">
                <a:latin typeface="Times New Roman" panose="02020603050405020304" pitchFamily="18" charset="0"/>
                <a:cs typeface="Times New Roman" panose="02020603050405020304" pitchFamily="18" charset="0"/>
              </a:rPr>
              <a:t>In a </a:t>
            </a:r>
            <a:r>
              <a:rPr lang="en-US" sz="2000" dirty="0">
                <a:solidFill>
                  <a:srgbClr val="003366"/>
                </a:solidFill>
                <a:latin typeface="Times New Roman" panose="02020603050405020304" pitchFamily="18" charset="0"/>
                <a:cs typeface="Times New Roman" panose="02020603050405020304" pitchFamily="18" charset="0"/>
              </a:rPr>
              <a:t>Certain Retirement Account</a:t>
            </a:r>
            <a:r>
              <a:rPr lang="en-US" sz="2000" b="0" dirty="0">
                <a:latin typeface="Times New Roman" panose="02020603050405020304" pitchFamily="18" charset="0"/>
                <a:cs typeface="Times New Roman" panose="02020603050405020304" pitchFamily="18" charset="0"/>
              </a:rPr>
              <a:t>, deposits are owned by only one participant.</a:t>
            </a:r>
          </a:p>
          <a:p>
            <a:pPr>
              <a:lnSpc>
                <a:spcPct val="100000"/>
              </a:lnSpc>
              <a:spcBef>
                <a:spcPct val="70000"/>
              </a:spcBef>
              <a:buClr>
                <a:srgbClr val="FFCC00"/>
              </a:buCl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Requirements:</a:t>
            </a:r>
          </a:p>
          <a:p>
            <a:pPr lvl="1">
              <a:spcBef>
                <a:spcPct val="7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Must be self-directed (except for Section 457 Plans).</a:t>
            </a:r>
          </a:p>
          <a:p>
            <a:pPr lvl="2">
              <a:spcBef>
                <a:spcPct val="70000"/>
              </a:spcBef>
              <a:buClr>
                <a:srgbClr val="FFCC00"/>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owner of the plan, </a:t>
            </a:r>
            <a:r>
              <a:rPr lang="en-US" sz="2000" b="1" dirty="0">
                <a:latin typeface="Times New Roman" panose="02020603050405020304" pitchFamily="18" charset="0"/>
                <a:cs typeface="Times New Roman" panose="02020603050405020304" pitchFamily="18" charset="0"/>
              </a:rPr>
              <a:t>not an administrator</a:t>
            </a:r>
            <a:r>
              <a:rPr lang="en-US" sz="2000" dirty="0">
                <a:latin typeface="Times New Roman" panose="02020603050405020304" pitchFamily="18" charset="0"/>
                <a:cs typeface="Times New Roman" panose="02020603050405020304" pitchFamily="18" charset="0"/>
              </a:rPr>
              <a:t>, has the right to direct how the funds are invested, including the ability to direct that the funds be deposited at a specific b</a:t>
            </a:r>
            <a:r>
              <a:rPr lang="en-US" sz="2000" dirty="0" smtClean="0">
                <a:latin typeface="Times New Roman" panose="02020603050405020304" pitchFamily="18" charset="0"/>
                <a:cs typeface="Times New Roman" panose="02020603050405020304" pitchFamily="18" charset="0"/>
              </a:rPr>
              <a:t>ank.</a:t>
            </a:r>
            <a:endParaRPr lang="en-US" sz="2000" dirty="0">
              <a:latin typeface="Times New Roman" panose="02020603050405020304" pitchFamily="18" charset="0"/>
              <a:cs typeface="Times New Roman" panose="02020603050405020304" pitchFamily="18" charset="0"/>
            </a:endParaRPr>
          </a:p>
          <a:p>
            <a:pPr lvl="1">
              <a:spcBef>
                <a:spcPct val="7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Account must be titled in the name of the owner’s self-directed retirement plan.</a:t>
            </a:r>
          </a:p>
          <a:p>
            <a:pPr>
              <a:lnSpc>
                <a:spcPct val="100000"/>
              </a:lnSpc>
              <a:spcBef>
                <a:spcPct val="70000"/>
              </a:spcBef>
              <a:buClr>
                <a:srgbClr val="FFCC00"/>
              </a:buCl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Coverage:</a:t>
            </a:r>
          </a:p>
          <a:p>
            <a:pPr lvl="1">
              <a:spcBef>
                <a:spcPct val="7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$250,000 for all deposits in </a:t>
            </a:r>
            <a:r>
              <a:rPr lang="en-US" sz="2000" dirty="0">
                <a:solidFill>
                  <a:srgbClr val="003366"/>
                </a:solidFill>
                <a:latin typeface="Times New Roman" panose="02020603050405020304" pitchFamily="18" charset="0"/>
                <a:cs typeface="Times New Roman" panose="02020603050405020304" pitchFamily="18" charset="0"/>
              </a:rPr>
              <a:t>Category 5 – Certain Retirement Accounts.</a:t>
            </a:r>
          </a:p>
          <a:p>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55</a:t>
            </a:fld>
            <a:endParaRPr lang="en-US" b="1" dirty="0">
              <a:solidFill>
                <a:srgbClr val="002060"/>
              </a:solidFill>
            </a:endParaRPr>
          </a:p>
        </p:txBody>
      </p:sp>
    </p:spTree>
    <p:extLst>
      <p:ext uri="{BB962C8B-B14F-4D97-AF65-F5344CB8AC3E}">
        <p14:creationId xmlns:p14="http://schemas.microsoft.com/office/powerpoint/2010/main" val="98408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custDataLst>
              <p:tags r:id="rId1"/>
            </p:custDataLst>
          </p:nvPr>
        </p:nvSpPr>
        <p:spPr>
          <a:xfrm>
            <a:off x="448162" y="76200"/>
            <a:ext cx="9214157" cy="924560"/>
          </a:xfrm>
        </p:spPr>
        <p:txBody>
          <a:bodyPr>
            <a:normAutofit/>
          </a:bodyPr>
          <a:lstStyle/>
          <a:p>
            <a:r>
              <a:rPr lang="en-US" sz="3500" b="1" dirty="0">
                <a:solidFill>
                  <a:srgbClr val="FFCC00"/>
                </a:solidFill>
                <a:latin typeface="Times New Roman"/>
                <a:cs typeface="Times New Roman"/>
              </a:rPr>
              <a:t>Category 5 - Certain Retirement Accounts </a:t>
            </a:r>
          </a:p>
        </p:txBody>
      </p:sp>
      <p:graphicFrame>
        <p:nvGraphicFramePr>
          <p:cNvPr id="6" name="Content Placeholder 5" descr="table"/>
          <p:cNvGraphicFramePr>
            <a:graphicFrameLocks noGrp="1"/>
          </p:cNvGraphicFramePr>
          <p:nvPr>
            <p:ph idx="1"/>
            <p:custDataLst>
              <p:tags r:id="rId2"/>
            </p:custDataLst>
            <p:extLst>
              <p:ext uri="{D42A27DB-BD31-4B8C-83A1-F6EECF244321}">
                <p14:modId xmlns:p14="http://schemas.microsoft.com/office/powerpoint/2010/main" val="278531199"/>
              </p:ext>
            </p:extLst>
          </p:nvPr>
        </p:nvGraphicFramePr>
        <p:xfrm>
          <a:off x="594519" y="2275851"/>
          <a:ext cx="4247153" cy="1926137"/>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4247153"/>
              </a:tblGrid>
              <a:tr h="774628">
                <a:tc>
                  <a:txBody>
                    <a:bodyPr/>
                    <a:lstStyle/>
                    <a:p>
                      <a:pPr marL="0" marR="0" lvl="0" indent="0" algn="ctr" defTabSz="914400" rtl="0" eaLnBrk="0" fontAlgn="base" latinLnBrk="0" hangingPunct="0">
                        <a:lnSpc>
                          <a:spcPct val="100000"/>
                        </a:lnSpc>
                        <a:spcBef>
                          <a:spcPts val="600"/>
                        </a:spcBef>
                        <a:spcAft>
                          <a:spcPct val="0"/>
                        </a:spcAft>
                        <a:buClr>
                          <a:srgbClr val="003366"/>
                        </a:buClr>
                        <a:buSzTx/>
                        <a:buFontTx/>
                        <a:buNone/>
                        <a:tabLst/>
                      </a:pPr>
                      <a:r>
                        <a:rPr kumimoji="0" lang="en-US" sz="1700" u="none" strike="noStrike" cap="none" normalizeH="0" baseline="0" dirty="0" smtClean="0">
                          <a:ln>
                            <a:noFill/>
                          </a:ln>
                          <a:solidFill>
                            <a:srgbClr val="003366"/>
                          </a:solidFill>
                          <a:effectLst/>
                          <a:latin typeface="Times New Roman" panose="02020603050405020304" pitchFamily="18" charset="0"/>
                          <a:cs typeface="Times New Roman" panose="02020603050405020304" pitchFamily="18" charset="0"/>
                        </a:rPr>
                        <a:t>Traditional and Roth IRAs </a:t>
                      </a:r>
                    </a:p>
                    <a:p>
                      <a:pPr marL="0" marR="0" lvl="0" indent="0" algn="ctr" defTabSz="914400" rtl="0" eaLnBrk="0" fontAlgn="base" latinLnBrk="0" hangingPunct="0">
                        <a:lnSpc>
                          <a:spcPct val="100000"/>
                        </a:lnSpc>
                        <a:spcBef>
                          <a:spcPct val="0"/>
                        </a:spcBef>
                        <a:spcAft>
                          <a:spcPct val="0"/>
                        </a:spcAft>
                        <a:buClr>
                          <a:srgbClr val="003366"/>
                        </a:buClr>
                        <a:buSzTx/>
                        <a:buFontTx/>
                        <a:buNone/>
                        <a:tabLst/>
                      </a:pPr>
                      <a:r>
                        <a:rPr kumimoji="0" lang="en-US" sz="1700" u="none" strike="noStrike" cap="none" normalizeH="0" baseline="0" dirty="0" smtClean="0">
                          <a:ln>
                            <a:noFill/>
                          </a:ln>
                          <a:solidFill>
                            <a:srgbClr val="003366"/>
                          </a:solidFill>
                          <a:effectLst/>
                          <a:latin typeface="Times New Roman" panose="02020603050405020304" pitchFamily="18" charset="0"/>
                          <a:cs typeface="Times New Roman" panose="02020603050405020304" pitchFamily="18" charset="0"/>
                        </a:rPr>
                        <a:t>(IRAs in non-deposit products are not insured)</a:t>
                      </a:r>
                      <a:endParaRPr kumimoji="0" lang="en-US" sz="1700" b="0" i="0" u="none" strike="noStrike" cap="none" normalizeH="0" baseline="0" dirty="0" smtClean="0">
                        <a:ln>
                          <a:noFill/>
                        </a:ln>
                        <a:solidFill>
                          <a:srgbClr val="003366"/>
                        </a:solidFill>
                        <a:effectLst/>
                        <a:latin typeface="Times New Roman" pitchFamily="18" charset="0"/>
                        <a:cs typeface="Times New Roman" panose="02020603050405020304" pitchFamily="18" charset="0"/>
                      </a:endParaRPr>
                    </a:p>
                  </a:txBody>
                  <a:tcPr marL="98760" marR="98760" marT="42672" marB="42672">
                    <a:cell3D prstMaterial="dkEdge">
                      <a:bevel prst="artDeco"/>
                      <a:lightRig rig="flood" dir="t"/>
                    </a:cell3D>
                    <a:solidFill>
                      <a:schemeClr val="accent3"/>
                    </a:solidFill>
                  </a:tcPr>
                </a:tc>
              </a:tr>
              <a:tr h="548005">
                <a:tc>
                  <a:txBody>
                    <a:bodyPr/>
                    <a:lstStyle/>
                    <a:p>
                      <a:pPr marL="0" marR="0" lvl="0" indent="0" algn="ctr" defTabSz="914400" rtl="0" eaLnBrk="0" fontAlgn="base" latinLnBrk="0" hangingPunct="0">
                        <a:lnSpc>
                          <a:spcPct val="100000"/>
                        </a:lnSpc>
                        <a:spcBef>
                          <a:spcPct val="0"/>
                        </a:spcBef>
                        <a:spcAft>
                          <a:spcPct val="0"/>
                        </a:spcAft>
                        <a:buClr>
                          <a:srgbClr val="003366"/>
                        </a:buClr>
                        <a:buSzTx/>
                        <a:buFontTx/>
                        <a:buNone/>
                        <a:tabLst/>
                        <a:defRPr/>
                      </a:pPr>
                      <a:r>
                        <a:rPr kumimoji="0" lang="en-US" sz="1700" u="none" strike="noStrike" kern="1200" cap="none" spc="0" normalizeH="0" baseline="0" noProof="0" dirty="0" smtClean="0">
                          <a:ln>
                            <a:noFill/>
                          </a:ln>
                          <a:solidFill>
                            <a:srgbClr val="003366"/>
                          </a:solidFill>
                          <a:effectLst/>
                          <a:uLnTx/>
                          <a:uFillTx/>
                          <a:latin typeface="Times New Roman" panose="02020603050405020304" pitchFamily="18" charset="0"/>
                          <a:cs typeface="Times New Roman" panose="02020603050405020304" pitchFamily="18" charset="0"/>
                        </a:rPr>
                        <a:t>Savings Incentive Match Plan for Employees (SIMPLE) IRAs</a:t>
                      </a:r>
                      <a:endParaRPr kumimoji="0" lang="en-US" sz="1700" b="0" i="0" u="none" strike="noStrike" kern="1200" cap="none" spc="0" normalizeH="0" baseline="0" noProof="0" dirty="0" smtClean="0">
                        <a:ln>
                          <a:noFill/>
                        </a:ln>
                        <a:solidFill>
                          <a:srgbClr val="003366"/>
                        </a:solidFill>
                        <a:effectLst/>
                        <a:uLnTx/>
                        <a:uFillTx/>
                        <a:latin typeface="Times New Roman" pitchFamily="18" charset="0"/>
                        <a:cs typeface="Times New Roman" panose="02020603050405020304" pitchFamily="18" charset="0"/>
                      </a:endParaRPr>
                    </a:p>
                  </a:txBody>
                  <a:tcPr marL="98760" marR="98760" marT="42672" marB="42672">
                    <a:cell3D prstMaterial="dkEdge">
                      <a:bevel prst="artDeco"/>
                      <a:lightRig rig="flood" dir="t"/>
                    </a:cell3D>
                    <a:solidFill>
                      <a:schemeClr val="accent3"/>
                    </a:solidFill>
                  </a:tcPr>
                </a:tc>
              </a:tr>
              <a:tr h="548005">
                <a:tc>
                  <a:txBody>
                    <a:bodyPr/>
                    <a:lstStyle/>
                    <a:p>
                      <a:pPr marL="0" marR="0" lvl="0" indent="0" algn="ctr" defTabSz="914400" rtl="0" eaLnBrk="0" fontAlgn="base" latinLnBrk="0" hangingPunct="0">
                        <a:lnSpc>
                          <a:spcPct val="100000"/>
                        </a:lnSpc>
                        <a:spcBef>
                          <a:spcPct val="0"/>
                        </a:spcBef>
                        <a:spcAft>
                          <a:spcPct val="0"/>
                        </a:spcAft>
                        <a:buClr>
                          <a:srgbClr val="003366"/>
                        </a:buClr>
                        <a:buSzTx/>
                        <a:buFontTx/>
                        <a:buNone/>
                        <a:tabLst/>
                        <a:defRPr/>
                      </a:pPr>
                      <a:r>
                        <a:rPr kumimoji="0" lang="en-US" sz="1700" u="none" strike="noStrike" kern="1200" cap="none" spc="0" normalizeH="0" baseline="0" noProof="0" dirty="0" smtClean="0">
                          <a:ln>
                            <a:noFill/>
                          </a:ln>
                          <a:solidFill>
                            <a:srgbClr val="003366"/>
                          </a:solidFill>
                          <a:effectLst/>
                          <a:uLnTx/>
                          <a:uFillTx/>
                          <a:latin typeface="Times New Roman" panose="02020603050405020304" pitchFamily="18" charset="0"/>
                          <a:cs typeface="Times New Roman" panose="02020603050405020304" pitchFamily="18" charset="0"/>
                        </a:rPr>
                        <a:t>Simplified Employee Pension (SEP) IRAs</a:t>
                      </a:r>
                      <a:endParaRPr kumimoji="0" lang="en-US" sz="1700" b="0" i="0" u="none" strike="noStrike" kern="1200" cap="none" spc="0" normalizeH="0" baseline="0" noProof="0" dirty="0" smtClean="0">
                        <a:ln>
                          <a:noFill/>
                        </a:ln>
                        <a:solidFill>
                          <a:srgbClr val="003366"/>
                        </a:solidFill>
                        <a:effectLst/>
                        <a:uLnTx/>
                        <a:uFillTx/>
                        <a:latin typeface="Times New Roman" pitchFamily="18" charset="0"/>
                        <a:cs typeface="Times New Roman" panose="02020603050405020304" pitchFamily="18" charset="0"/>
                      </a:endParaRPr>
                    </a:p>
                  </a:txBody>
                  <a:tcPr marL="98760" marR="98760" marT="42672" marB="42672">
                    <a:cell3D prstMaterial="dkEdge">
                      <a:bevel prst="artDeco"/>
                      <a:lightRig rig="flood" dir="t"/>
                    </a:cell3D>
                    <a:solidFill>
                      <a:schemeClr val="accent3"/>
                    </a:solidFill>
                  </a:tcPr>
                </a:tc>
              </a:tr>
            </a:tbl>
          </a:graphicData>
        </a:graphic>
      </p:graphicFrame>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56</a:t>
            </a:fld>
            <a:endParaRPr lang="en-US" b="1" dirty="0">
              <a:solidFill>
                <a:srgbClr val="002060"/>
              </a:solidFill>
            </a:endParaRPr>
          </a:p>
        </p:txBody>
      </p:sp>
      <p:graphicFrame>
        <p:nvGraphicFramePr>
          <p:cNvPr id="7" name="Content Placeholder 5" descr="table"/>
          <p:cNvGraphicFramePr>
            <a:graphicFrameLocks/>
          </p:cNvGraphicFramePr>
          <p:nvPr>
            <p:custDataLst>
              <p:tags r:id="rId4"/>
            </p:custDataLst>
            <p:extLst>
              <p:ext uri="{D42A27DB-BD31-4B8C-83A1-F6EECF244321}">
                <p14:modId xmlns:p14="http://schemas.microsoft.com/office/powerpoint/2010/main" val="1508248484"/>
              </p:ext>
            </p:extLst>
          </p:nvPr>
        </p:nvGraphicFramePr>
        <p:xfrm>
          <a:off x="5038647" y="2275846"/>
          <a:ext cx="4247153" cy="1915153"/>
        </p:xfrm>
        <a:graphic>
          <a:graphicData uri="http://schemas.openxmlformats.org/drawingml/2006/table">
            <a:tbl>
              <a:tblPr firstRow="1" bandRow="1">
                <a:effectLst>
                  <a:outerShdw blurRad="50800" dist="38100" dir="2700000" algn="tl" rotWithShape="0">
                    <a:prstClr val="black">
                      <a:alpha val="40000"/>
                    </a:prstClr>
                  </a:outerShdw>
                </a:effectLst>
                <a:tableStyleId>{7E9639D4-E3E2-4D34-9284-5A2195B3D0D7}</a:tableStyleId>
              </a:tblPr>
              <a:tblGrid>
                <a:gridCol w="4247153"/>
              </a:tblGrid>
              <a:tr h="806726">
                <a:tc>
                  <a:txBody>
                    <a:bodyPr/>
                    <a:lstStyle/>
                    <a:p>
                      <a:pPr marL="0" marR="0" lvl="0" indent="0" algn="ctr" defTabSz="914400" rtl="0" eaLnBrk="0" fontAlgn="base" latinLnBrk="0" hangingPunct="0">
                        <a:lnSpc>
                          <a:spcPct val="75000"/>
                        </a:lnSpc>
                        <a:spcBef>
                          <a:spcPct val="0"/>
                        </a:spcBef>
                        <a:spcAft>
                          <a:spcPct val="0"/>
                        </a:spcAft>
                        <a:buClr>
                          <a:srgbClr val="003366"/>
                        </a:buClr>
                        <a:buSzTx/>
                        <a:buFontTx/>
                        <a:buNone/>
                        <a:tabLst/>
                      </a:pPr>
                      <a:r>
                        <a:rPr kumimoji="0" lang="en-US" sz="1700" b="0" u="none" strike="noStrike" cap="none" normalizeH="0" baseline="0" dirty="0" smtClean="0">
                          <a:ln>
                            <a:noFill/>
                          </a:ln>
                          <a:solidFill>
                            <a:srgbClr val="003366"/>
                          </a:solidFill>
                          <a:effectLst/>
                          <a:latin typeface="Times New Roman" panose="02020603050405020304" pitchFamily="18" charset="0"/>
                          <a:cs typeface="Times New Roman" panose="02020603050405020304" pitchFamily="18" charset="0"/>
                        </a:rPr>
                        <a:t>Section 457 deferred compensation plans (whether or not self-directed)   </a:t>
                      </a:r>
                      <a:endParaRPr kumimoji="0" lang="en-US" sz="1700" b="0" i="0" u="none" strike="noStrike" cap="none" normalizeH="0" baseline="0" dirty="0" smtClean="0">
                        <a:ln>
                          <a:noFill/>
                        </a:ln>
                        <a:solidFill>
                          <a:srgbClr val="003366"/>
                        </a:solidFill>
                        <a:effectLst/>
                        <a:latin typeface="Times New Roman" pitchFamily="18" charset="0"/>
                        <a:cs typeface="Times New Roman" panose="02020603050405020304" pitchFamily="18" charset="0"/>
                      </a:endParaRPr>
                    </a:p>
                  </a:txBody>
                  <a:tcPr marL="98760" marR="98760" marT="42672" marB="42672" anchor="ctr" horzOverflow="overflow">
                    <a:cell3D prstMaterial="dkEdge">
                      <a:bevel prst="artDeco"/>
                      <a:lightRig rig="flood" dir="t"/>
                    </a:cell3D>
                    <a:solidFill>
                      <a:schemeClr val="accent3"/>
                    </a:solidFill>
                  </a:tcPr>
                </a:tc>
              </a:tr>
              <a:tr h="570713">
                <a:tc>
                  <a:txBody>
                    <a:bodyPr/>
                    <a:lstStyle/>
                    <a:p>
                      <a:pPr marL="0" marR="0" lvl="0" indent="0" algn="ctr" defTabSz="914400" rtl="0" eaLnBrk="0" fontAlgn="base" latinLnBrk="0" hangingPunct="0">
                        <a:lnSpc>
                          <a:spcPct val="75000"/>
                        </a:lnSpc>
                        <a:spcBef>
                          <a:spcPct val="0"/>
                        </a:spcBef>
                        <a:spcAft>
                          <a:spcPct val="0"/>
                        </a:spcAft>
                        <a:buClr>
                          <a:srgbClr val="003366"/>
                        </a:buClr>
                        <a:buSzTx/>
                        <a:buFontTx/>
                        <a:buNone/>
                        <a:tabLst/>
                      </a:pPr>
                      <a:r>
                        <a:rPr kumimoji="0" lang="en-US" sz="1700" u="none" strike="noStrike" cap="none" normalizeH="0" baseline="0" dirty="0" smtClean="0">
                          <a:ln>
                            <a:noFill/>
                          </a:ln>
                          <a:solidFill>
                            <a:srgbClr val="003366"/>
                          </a:solidFill>
                          <a:effectLst/>
                          <a:latin typeface="Times New Roman" panose="02020603050405020304" pitchFamily="18" charset="0"/>
                          <a:cs typeface="Times New Roman" panose="02020603050405020304" pitchFamily="18" charset="0"/>
                        </a:rPr>
                        <a:t>Self-directed defined </a:t>
                      </a:r>
                    </a:p>
                    <a:p>
                      <a:pPr marL="0" marR="0" lvl="0" indent="0" algn="ctr" defTabSz="914400" rtl="0" eaLnBrk="0" fontAlgn="base" latinLnBrk="0" hangingPunct="0">
                        <a:lnSpc>
                          <a:spcPct val="75000"/>
                        </a:lnSpc>
                        <a:spcBef>
                          <a:spcPct val="0"/>
                        </a:spcBef>
                        <a:spcAft>
                          <a:spcPct val="0"/>
                        </a:spcAft>
                        <a:buClr>
                          <a:srgbClr val="003366"/>
                        </a:buClr>
                        <a:buSzTx/>
                        <a:buFontTx/>
                        <a:buNone/>
                        <a:tabLst/>
                      </a:pPr>
                      <a:r>
                        <a:rPr kumimoji="0" lang="en-US" sz="1700" u="none" strike="noStrike" cap="none" normalizeH="0" baseline="0" dirty="0" smtClean="0">
                          <a:ln>
                            <a:noFill/>
                          </a:ln>
                          <a:solidFill>
                            <a:srgbClr val="003366"/>
                          </a:solidFill>
                          <a:effectLst/>
                          <a:latin typeface="Times New Roman" panose="02020603050405020304" pitchFamily="18" charset="0"/>
                          <a:cs typeface="Times New Roman" panose="02020603050405020304" pitchFamily="18" charset="0"/>
                        </a:rPr>
                        <a:t>contribution plans</a:t>
                      </a:r>
                      <a:endParaRPr kumimoji="0" lang="en-US" sz="1700" b="0" i="0" u="none" strike="noStrike" cap="none" normalizeH="0" baseline="0" dirty="0" smtClean="0">
                        <a:ln>
                          <a:noFill/>
                        </a:ln>
                        <a:solidFill>
                          <a:srgbClr val="003366"/>
                        </a:solidFill>
                        <a:effectLst/>
                        <a:latin typeface="Times New Roman" pitchFamily="18" charset="0"/>
                        <a:cs typeface="Times New Roman" panose="02020603050405020304" pitchFamily="18" charset="0"/>
                      </a:endParaRPr>
                    </a:p>
                  </a:txBody>
                  <a:tcPr marL="98760" marR="98760" marT="42672" marB="42672" anchor="ctr" horzOverflow="overflow">
                    <a:cell3D prstMaterial="dkEdge">
                      <a:bevel prst="artDeco"/>
                      <a:lightRig rig="flood" dir="t"/>
                    </a:cell3D>
                    <a:solidFill>
                      <a:schemeClr val="accent3"/>
                    </a:solidFill>
                  </a:tcPr>
                </a:tc>
              </a:tr>
              <a:tr h="537714">
                <a:tc>
                  <a:txBody>
                    <a:bodyPr/>
                    <a:lstStyle/>
                    <a:p>
                      <a:pPr marL="0" marR="0" lvl="0" indent="0" algn="ctr" defTabSz="914400" rtl="0" eaLnBrk="0" fontAlgn="base" latinLnBrk="0" hangingPunct="0">
                        <a:lnSpc>
                          <a:spcPct val="75000"/>
                        </a:lnSpc>
                        <a:spcBef>
                          <a:spcPct val="0"/>
                        </a:spcBef>
                        <a:spcAft>
                          <a:spcPct val="0"/>
                        </a:spcAft>
                        <a:buClr>
                          <a:srgbClr val="003366"/>
                        </a:buClr>
                        <a:buSzTx/>
                        <a:buFontTx/>
                        <a:buNone/>
                        <a:tabLst/>
                      </a:pPr>
                      <a:r>
                        <a:rPr kumimoji="0" lang="en-US" sz="1700" u="none" strike="noStrike" cap="none" normalizeH="0" baseline="0" dirty="0" smtClean="0">
                          <a:ln>
                            <a:noFill/>
                          </a:ln>
                          <a:solidFill>
                            <a:srgbClr val="003366"/>
                          </a:solidFill>
                          <a:effectLst/>
                          <a:latin typeface="Times New Roman" panose="02020603050405020304" pitchFamily="18" charset="0"/>
                          <a:cs typeface="Times New Roman" panose="02020603050405020304" pitchFamily="18" charset="0"/>
                        </a:rPr>
                        <a:t>Self-directed Keogh plans</a:t>
                      </a:r>
                      <a:endParaRPr kumimoji="0" lang="en-US" sz="1700" b="0" i="0" u="none" strike="noStrike" cap="none" normalizeH="0" baseline="0" dirty="0" smtClean="0">
                        <a:ln>
                          <a:noFill/>
                        </a:ln>
                        <a:solidFill>
                          <a:srgbClr val="003366"/>
                        </a:solidFill>
                        <a:effectLst/>
                        <a:latin typeface="Times New Roman" pitchFamily="18" charset="0"/>
                        <a:cs typeface="Times New Roman" panose="02020603050405020304" pitchFamily="18" charset="0"/>
                      </a:endParaRPr>
                    </a:p>
                  </a:txBody>
                  <a:tcPr marL="98760" marR="98760" marT="42672" marB="42672" anchor="ctr" horzOverflow="overflow">
                    <a:cell3D prstMaterial="dkEdge">
                      <a:bevel prst="artDeco"/>
                      <a:lightRig rig="flood" dir="t"/>
                    </a:cell3D>
                    <a:solidFill>
                      <a:schemeClr val="accent3"/>
                    </a:solidFill>
                  </a:tcPr>
                </a:tc>
              </a:tr>
            </a:tbl>
          </a:graphicData>
        </a:graphic>
      </p:graphicFrame>
      <p:sp>
        <p:nvSpPr>
          <p:cNvPr id="8" name="Rectangle 7"/>
          <p:cNvSpPr/>
          <p:nvPr>
            <p:custDataLst>
              <p:tags r:id="rId5"/>
            </p:custDataLst>
          </p:nvPr>
        </p:nvSpPr>
        <p:spPr>
          <a:xfrm>
            <a:off x="740702" y="1493521"/>
            <a:ext cx="8237333" cy="568960"/>
          </a:xfrm>
          <a:prstGeom prst="rect">
            <a:avLst/>
          </a:prstGeom>
          <a:solidFill>
            <a:srgbClr val="002060"/>
          </a:solidFill>
          <a:ln w="25400" cap="flat" cmpd="sng" algn="ctr">
            <a:solidFill>
              <a:srgbClr val="FFC000"/>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r>
              <a:rPr lang="en-US" sz="2600" b="1" dirty="0">
                <a:solidFill>
                  <a:srgbClr val="FFCC00"/>
                </a:solidFill>
                <a:latin typeface="Times New Roman" panose="02020603050405020304" pitchFamily="18" charset="0"/>
                <a:cs typeface="Times New Roman" panose="02020603050405020304" pitchFamily="18" charset="0"/>
              </a:rPr>
              <a:t>Types of accounts insured under this category include: </a:t>
            </a:r>
          </a:p>
        </p:txBody>
      </p:sp>
      <p:sp>
        <p:nvSpPr>
          <p:cNvPr id="9" name="Rectangle 8"/>
          <p:cNvSpPr/>
          <p:nvPr>
            <p:custDataLst>
              <p:tags r:id="rId6"/>
            </p:custDataLst>
          </p:nvPr>
        </p:nvSpPr>
        <p:spPr>
          <a:xfrm>
            <a:off x="644441" y="3982723"/>
            <a:ext cx="8641359" cy="1904610"/>
          </a:xfrm>
          <a:prstGeom prst="rect">
            <a:avLst/>
          </a:prstGeom>
        </p:spPr>
        <p:txBody>
          <a:bodyPr wrap="square" lIns="90918" tIns="45459" rIns="90918" bIns="45459">
            <a:spAutoFit/>
          </a:bodyPr>
          <a:lstStyle/>
          <a:p>
            <a:pPr>
              <a:lnSpc>
                <a:spcPct val="85000"/>
              </a:lnSpc>
              <a:spcBef>
                <a:spcPct val="20000"/>
              </a:spcBef>
              <a:buClr>
                <a:srgbClr val="003366"/>
              </a:buClr>
            </a:pPr>
            <a:endParaRPr lang="en-US" dirty="0" smtClean="0">
              <a:solidFill>
                <a:srgbClr val="003366"/>
              </a:solidFill>
            </a:endParaRPr>
          </a:p>
          <a:p>
            <a:pPr>
              <a:lnSpc>
                <a:spcPct val="85000"/>
              </a:lnSpc>
              <a:spcBef>
                <a:spcPct val="20000"/>
              </a:spcBef>
              <a:spcAft>
                <a:spcPts val="600"/>
              </a:spcAft>
              <a:buClr>
                <a:srgbClr val="FFCC00"/>
              </a:buClr>
            </a:pPr>
            <a:r>
              <a:rPr lang="en-US" sz="2000" b="1" dirty="0">
                <a:solidFill>
                  <a:srgbClr val="FF0000"/>
                </a:solidFill>
              </a:rPr>
              <a:t>Remember! </a:t>
            </a:r>
            <a:endParaRPr lang="en-US" sz="2000" dirty="0">
              <a:solidFill>
                <a:srgbClr val="FF0000"/>
              </a:solidFill>
            </a:endParaRPr>
          </a:p>
          <a:p>
            <a:pPr marL="284117" indent="-284117">
              <a:lnSpc>
                <a:spcPct val="85000"/>
              </a:lnSpc>
              <a:buClr>
                <a:srgbClr val="FFCC00"/>
              </a:buClr>
              <a:buFont typeface="Wingdings" panose="05000000000000000000" pitchFamily="2" charset="2"/>
              <a:buChar char="q"/>
            </a:pPr>
            <a:r>
              <a:rPr lang="en-US" dirty="0">
                <a:solidFill>
                  <a:srgbClr val="003366"/>
                </a:solidFill>
              </a:rPr>
              <a:t>For deposits under this category such as IRAs, deposit insurance coverage </a:t>
            </a:r>
            <a:r>
              <a:rPr lang="en-US" dirty="0" smtClean="0">
                <a:solidFill>
                  <a:srgbClr val="003366"/>
                </a:solidFill>
              </a:rPr>
              <a:t>does NOT </a:t>
            </a:r>
            <a:r>
              <a:rPr lang="en-US" dirty="0">
                <a:solidFill>
                  <a:srgbClr val="003366"/>
                </a:solidFill>
              </a:rPr>
              <a:t>increase by adding </a:t>
            </a:r>
            <a:r>
              <a:rPr lang="en-US" dirty="0" smtClean="0">
                <a:solidFill>
                  <a:srgbClr val="003366"/>
                </a:solidFill>
              </a:rPr>
              <a:t>beneficiaries.</a:t>
            </a:r>
          </a:p>
          <a:p>
            <a:pPr>
              <a:lnSpc>
                <a:spcPct val="85000"/>
              </a:lnSpc>
              <a:buClr>
                <a:srgbClr val="FFCC00"/>
              </a:buClr>
            </a:pPr>
            <a:endParaRPr lang="en-US" b="1" dirty="0" smtClean="0">
              <a:solidFill>
                <a:srgbClr val="003366"/>
              </a:solidFill>
            </a:endParaRPr>
          </a:p>
          <a:p>
            <a:pPr marL="284117" indent="-284117">
              <a:lnSpc>
                <a:spcPct val="85000"/>
              </a:lnSpc>
              <a:buClr>
                <a:srgbClr val="FFCC00"/>
              </a:buClr>
              <a:buFont typeface="Wingdings" panose="05000000000000000000" pitchFamily="2" charset="2"/>
              <a:buChar char="q"/>
            </a:pPr>
            <a:r>
              <a:rPr lang="en-US" dirty="0" smtClean="0">
                <a:solidFill>
                  <a:srgbClr val="003366"/>
                </a:solidFill>
              </a:rPr>
              <a:t>All </a:t>
            </a:r>
            <a:r>
              <a:rPr lang="en-US" dirty="0">
                <a:solidFill>
                  <a:srgbClr val="003366"/>
                </a:solidFill>
              </a:rPr>
              <a:t>“defined benefit plans” are excluded from this category but included under </a:t>
            </a:r>
            <a:r>
              <a:rPr lang="en-US" dirty="0" smtClean="0">
                <a:solidFill>
                  <a:srgbClr val="003366"/>
                </a:solidFill>
              </a:rPr>
              <a:t>       Category </a:t>
            </a:r>
            <a:r>
              <a:rPr lang="en-US" dirty="0">
                <a:solidFill>
                  <a:srgbClr val="003366"/>
                </a:solidFill>
              </a:rPr>
              <a:t>6 </a:t>
            </a:r>
            <a:r>
              <a:rPr lang="en-US" dirty="0">
                <a:solidFill>
                  <a:srgbClr val="003366"/>
                </a:solidFill>
                <a:latin typeface="Arial"/>
              </a:rPr>
              <a:t>–</a:t>
            </a:r>
            <a:r>
              <a:rPr lang="en-US" dirty="0">
                <a:solidFill>
                  <a:srgbClr val="003366"/>
                </a:solidFill>
              </a:rPr>
              <a:t> Employee Benefit Plan Accounts.</a:t>
            </a:r>
          </a:p>
        </p:txBody>
      </p:sp>
    </p:spTree>
    <p:extLst>
      <p:ext uri="{BB962C8B-B14F-4D97-AF65-F5344CB8AC3E}">
        <p14:creationId xmlns:p14="http://schemas.microsoft.com/office/powerpoint/2010/main" val="348183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5"/>
          <p:cNvSpPr>
            <a:spLocks noGrp="1" noChangeArrowheads="1"/>
          </p:cNvSpPr>
          <p:nvPr>
            <p:ph type="title"/>
            <p:custDataLst>
              <p:tags r:id="rId1"/>
            </p:custDataLst>
          </p:nvPr>
        </p:nvSpPr>
        <p:spPr>
          <a:xfrm>
            <a:off x="490577" y="76200"/>
            <a:ext cx="9628942" cy="924560"/>
          </a:xfrm>
          <a:noFill/>
        </p:spPr>
        <p:txBody>
          <a:bodyPr>
            <a:normAutofit/>
          </a:bodyPr>
          <a:lstStyle/>
          <a:p>
            <a:pPr eaLnBrk="1" hangingPunct="1"/>
            <a:r>
              <a:rPr lang="en-US" sz="3500" b="1" dirty="0">
                <a:solidFill>
                  <a:srgbClr val="FFCC00"/>
                </a:solidFill>
                <a:latin typeface="Times New Roman"/>
                <a:cs typeface="Times New Roman"/>
              </a:rPr>
              <a:t>Category 6 – Employee Benefit Plan Accounts</a:t>
            </a:r>
          </a:p>
        </p:txBody>
      </p:sp>
      <p:sp>
        <p:nvSpPr>
          <p:cNvPr id="62467" name="Rectangle 3"/>
          <p:cNvSpPr>
            <a:spLocks noGrp="1" noChangeArrowheads="1"/>
          </p:cNvSpPr>
          <p:nvPr>
            <p:ph idx="1"/>
            <p:custDataLst>
              <p:tags r:id="rId2"/>
            </p:custDataLst>
          </p:nvPr>
        </p:nvSpPr>
        <p:spPr>
          <a:xfrm>
            <a:off x="373774" y="838200"/>
            <a:ext cx="9584365" cy="5831841"/>
          </a:xfrm>
        </p:spPr>
        <p:txBody>
          <a:bodyPr>
            <a:normAutofit/>
          </a:bodyPr>
          <a:lstStyle/>
          <a:p>
            <a:pPr defTabSz="1250113">
              <a:lnSpc>
                <a:spcPct val="80000"/>
              </a:lnSpc>
              <a:spcBef>
                <a:spcPct val="35000"/>
              </a:spcBef>
              <a:buNone/>
            </a:pPr>
            <a:endParaRPr lang="en-US" sz="2300" dirty="0" smtClean="0"/>
          </a:p>
          <a:p>
            <a:pPr marL="0" indent="0" defTabSz="1250113">
              <a:spcBef>
                <a:spcPct val="35000"/>
              </a:spcBef>
              <a:buClr>
                <a:srgbClr val="CC9900"/>
              </a:buClr>
              <a:buNone/>
            </a:pPr>
            <a:r>
              <a:rPr lang="en-US" sz="2200" dirty="0" smtClean="0">
                <a:solidFill>
                  <a:srgbClr val="003366"/>
                </a:solidFill>
                <a:latin typeface="Times New Roman" panose="02020603050405020304" pitchFamily="18" charset="0"/>
                <a:cs typeface="Times New Roman" panose="02020603050405020304" pitchFamily="18" charset="0"/>
              </a:rPr>
              <a:t>Employee </a:t>
            </a:r>
            <a:r>
              <a:rPr lang="en-US" sz="2200" dirty="0">
                <a:solidFill>
                  <a:srgbClr val="003366"/>
                </a:solidFill>
                <a:latin typeface="Times New Roman" panose="02020603050405020304" pitchFamily="18" charset="0"/>
                <a:cs typeface="Times New Roman" panose="02020603050405020304" pitchFamily="18" charset="0"/>
              </a:rPr>
              <a:t>Benefit Plan</a:t>
            </a:r>
            <a:r>
              <a:rPr lang="en-US" sz="2200" dirty="0">
                <a:latin typeface="Times New Roman" panose="02020603050405020304" pitchFamily="18" charset="0"/>
                <a:cs typeface="Times New Roman" panose="02020603050405020304" pitchFamily="18" charset="0"/>
              </a:rPr>
              <a:t> </a:t>
            </a:r>
            <a:r>
              <a:rPr lang="en-US" sz="2200" dirty="0">
                <a:solidFill>
                  <a:srgbClr val="003366"/>
                </a:solidFill>
                <a:latin typeface="Times New Roman" panose="02020603050405020304" pitchFamily="18" charset="0"/>
                <a:cs typeface="Times New Roman" panose="02020603050405020304" pitchFamily="18" charset="0"/>
              </a:rPr>
              <a:t>Accounts</a:t>
            </a:r>
            <a:r>
              <a:rPr lang="en-US" sz="2200" dirty="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are deposits held by any plan that satisfies the definition of an employee benefit plan in section 3(3) of the Employee Retirement Income Security Act of 1974 (“ERISA”), except for those plans that qualify under </a:t>
            </a:r>
            <a:r>
              <a:rPr lang="en-US" sz="2200" b="0" dirty="0">
                <a:solidFill>
                  <a:srgbClr val="003366"/>
                </a:solidFill>
                <a:latin typeface="Times New Roman" panose="02020603050405020304" pitchFamily="18" charset="0"/>
                <a:cs typeface="Times New Roman" panose="02020603050405020304" pitchFamily="18" charset="0"/>
              </a:rPr>
              <a:t>Category 5 – Certain Retirement Accounts.</a:t>
            </a:r>
          </a:p>
          <a:p>
            <a:pPr defTabSz="1250113">
              <a:spcBef>
                <a:spcPct val="40000"/>
              </a:spcBef>
              <a:buClr>
                <a:srgbClr val="FFCC00"/>
              </a:buCl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Requirements:</a:t>
            </a:r>
          </a:p>
          <a:p>
            <a:pPr lvl="1" defTabSz="1250113">
              <a:spcBef>
                <a:spcPct val="4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Account title must indicate the existence of an employee benefit plan.</a:t>
            </a:r>
          </a:p>
          <a:p>
            <a:pPr lvl="1" defTabSz="1250113">
              <a:spcBef>
                <a:spcPct val="4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Plan administrator must be prepared to produce copies of the plan documents.</a:t>
            </a:r>
          </a:p>
          <a:p>
            <a:pPr defTabSz="1250113">
              <a:spcBef>
                <a:spcPct val="40000"/>
              </a:spcBef>
              <a:buClr>
                <a:srgbClr val="FFCC00"/>
              </a:buCl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Coverage:</a:t>
            </a:r>
          </a:p>
          <a:p>
            <a:pPr lvl="1" defTabSz="1250113">
              <a:spcBef>
                <a:spcPct val="4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$250,000 </a:t>
            </a:r>
            <a:r>
              <a:rPr lang="en-US" sz="2000" b="1" dirty="0">
                <a:solidFill>
                  <a:srgbClr val="003366"/>
                </a:solidFill>
                <a:latin typeface="Times New Roman" panose="02020603050405020304" pitchFamily="18" charset="0"/>
                <a:cs typeface="Times New Roman" panose="02020603050405020304" pitchFamily="18" charset="0"/>
              </a:rPr>
              <a:t>for each participant’s non-contingent interest*.</a:t>
            </a:r>
          </a:p>
          <a:p>
            <a:pPr marL="363669" lvl="1" indent="0" defTabSz="1250113">
              <a:spcBef>
                <a:spcPct val="40000"/>
              </a:spcBef>
              <a:buClr>
                <a:srgbClr val="FFCC00"/>
              </a:buClr>
              <a:buNone/>
            </a:pPr>
            <a:endParaRPr lang="en-US" sz="1600" b="1" dirty="0" smtClean="0">
              <a:solidFill>
                <a:srgbClr val="003366"/>
              </a:solidFill>
              <a:latin typeface="Times New Roman" panose="02020603050405020304" pitchFamily="18" charset="0"/>
              <a:cs typeface="Times New Roman" panose="02020603050405020304" pitchFamily="18" charset="0"/>
            </a:endParaRPr>
          </a:p>
          <a:p>
            <a:pPr marL="363669" lvl="1" indent="0" defTabSz="1250113">
              <a:spcBef>
                <a:spcPct val="40000"/>
              </a:spcBef>
              <a:buClr>
                <a:srgbClr val="FFCC00"/>
              </a:buClr>
              <a:buNone/>
            </a:pPr>
            <a:r>
              <a:rPr lang="en-US" sz="1600" b="1" dirty="0" smtClean="0">
                <a:solidFill>
                  <a:srgbClr val="003366"/>
                </a:solidFill>
                <a:latin typeface="Times New Roman" panose="02020603050405020304" pitchFamily="18" charset="0"/>
                <a:cs typeface="Times New Roman" panose="02020603050405020304" pitchFamily="18" charset="0"/>
              </a:rPr>
              <a:t>*</a:t>
            </a:r>
            <a:r>
              <a:rPr lang="en-US" sz="1600" b="1" dirty="0">
                <a:solidFill>
                  <a:srgbClr val="003366"/>
                </a:solidFill>
                <a:latin typeface="Times New Roman" panose="02020603050405020304" pitchFamily="18" charset="0"/>
                <a:cs typeface="Times New Roman" panose="02020603050405020304" pitchFamily="18" charset="0"/>
              </a:rPr>
              <a:t>Non-contingent interest </a:t>
            </a:r>
            <a:r>
              <a:rPr lang="en-US" sz="1600" dirty="0">
                <a:latin typeface="Times New Roman" panose="02020603050405020304" pitchFamily="18" charset="0"/>
                <a:cs typeface="Times New Roman" panose="02020603050405020304" pitchFamily="18" charset="0"/>
              </a:rPr>
              <a:t>means an </a:t>
            </a:r>
            <a:r>
              <a:rPr lang="en-US" sz="1600" dirty="0">
                <a:latin typeface="Times New Roman" panose="02020603050405020304" pitchFamily="18" charset="0"/>
                <a:ea typeface="Times New Roman"/>
                <a:cs typeface="Times New Roman" panose="02020603050405020304" pitchFamily="18" charset="0"/>
              </a:rPr>
              <a:t>interest that can be determined without evaluation of a contingency other than life </a:t>
            </a:r>
            <a:r>
              <a:rPr lang="en-US" sz="1600" dirty="0" smtClean="0">
                <a:latin typeface="Times New Roman" panose="02020603050405020304" pitchFamily="18" charset="0"/>
                <a:ea typeface="Times New Roman"/>
                <a:cs typeface="Times New Roman" panose="02020603050405020304" pitchFamily="18" charset="0"/>
              </a:rPr>
              <a:t>expectancy.</a:t>
            </a:r>
            <a:endParaRPr lang="en-US" sz="1600" b="1" dirty="0">
              <a:solidFill>
                <a:srgbClr val="003366"/>
              </a:solidFill>
              <a:latin typeface="Times New Roman" panose="02020603050405020304" pitchFamily="18" charset="0"/>
              <a:cs typeface="Times New Roman" panose="02020603050405020304" pitchFamily="18" charset="0"/>
            </a:endParaRPr>
          </a:p>
        </p:txBody>
      </p:sp>
      <p:sp>
        <p:nvSpPr>
          <p:cNvPr id="6" name="Rectangle 14"/>
          <p:cNvSpPr>
            <a:spLocks noGrp="1" noChangeArrowheads="1"/>
          </p:cNvSpPr>
          <p:nvPr>
            <p:ph type="sldNum" sz="quarter" idx="4294967295"/>
            <p:custDataLst>
              <p:tags r:id="rId3"/>
            </p:custDataLst>
          </p:nvPr>
        </p:nvSpPr>
        <p:spPr>
          <a:xfrm>
            <a:off x="97265" y="6019800"/>
            <a:ext cx="576089" cy="228176"/>
          </a:xfrm>
          <a:prstGeom prst="rect">
            <a:avLst/>
          </a:prstGeom>
          <a:ln/>
        </p:spPr>
        <p:txBody>
          <a:bodyPr lIns="90918" tIns="45459" rIns="90918" bIns="45459">
            <a:noAutofit/>
          </a:bodyPr>
          <a:lstStyle/>
          <a:p>
            <a:pPr>
              <a:defRPr/>
            </a:pPr>
            <a:fld id="{184EEC7C-FF02-4AE6-B675-C2CEA5567997}" type="slidenum">
              <a:rPr lang="en-US" b="1">
                <a:solidFill>
                  <a:srgbClr val="002060"/>
                </a:solidFill>
              </a:rPr>
              <a:pPr>
                <a:defRPr/>
              </a:pPr>
              <a:t>57</a:t>
            </a:fld>
            <a:endParaRPr lang="en-US" b="1" dirty="0">
              <a:solidFill>
                <a:srgbClr val="002060"/>
              </a:solidFill>
            </a:endParaRPr>
          </a:p>
        </p:txBody>
      </p:sp>
      <p:sp>
        <p:nvSpPr>
          <p:cNvPr id="62466" name="Slide Number Placeholder 3"/>
          <p:cNvSpPr txBox="1">
            <a:spLocks noGrp="1"/>
          </p:cNvSpPr>
          <p:nvPr>
            <p:custDataLst>
              <p:tags r:id="rId4"/>
            </p:custDataLst>
          </p:nvPr>
        </p:nvSpPr>
        <p:spPr bwMode="auto">
          <a:xfrm>
            <a:off x="373775" y="5618495"/>
            <a:ext cx="740688" cy="29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9" rIns="90918" bIns="45459"/>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3F833589-3640-4639-A396-F186F4C6141F}" type="slidenum">
              <a:rPr lang="en-US" sz="2000" b="1">
                <a:solidFill>
                  <a:schemeClr val="bg1"/>
                </a:solidFill>
                <a:latin typeface="Arial Narrow" pitchFamily="34" charset="0"/>
              </a:rPr>
              <a:pPr algn="ctr" eaLnBrk="1" hangingPunct="1"/>
              <a:t>57</a:t>
            </a:fld>
            <a:endParaRPr lang="en-US" sz="2000" b="1" dirty="0">
              <a:solidFill>
                <a:schemeClr val="bg1"/>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p:custDataLst>
              <p:tags r:id="rId1"/>
            </p:custDataLst>
          </p:nvPr>
        </p:nvSpPr>
        <p:spPr>
          <a:xfrm>
            <a:off x="463535" y="152400"/>
            <a:ext cx="9351184" cy="739352"/>
          </a:xfrm>
          <a:noFill/>
        </p:spPr>
        <p:txBody>
          <a:bodyPr>
            <a:noAutofit/>
          </a:bodyPr>
          <a:lstStyle/>
          <a:p>
            <a:pPr eaLnBrk="1" hangingPunct="1"/>
            <a:r>
              <a:rPr lang="en-US" sz="3500" b="1" dirty="0">
                <a:solidFill>
                  <a:srgbClr val="FFCC00"/>
                </a:solidFill>
                <a:latin typeface="Times New Roman"/>
                <a:cs typeface="Times New Roman"/>
              </a:rPr>
              <a:t>Category 6 – Employee Benefit Plan Accounts</a:t>
            </a:r>
          </a:p>
        </p:txBody>
      </p:sp>
      <p:sp>
        <p:nvSpPr>
          <p:cNvPr id="5" name="Content Placeholder 4"/>
          <p:cNvSpPr>
            <a:spLocks noGrp="1"/>
          </p:cNvSpPr>
          <p:nvPr>
            <p:ph idx="1"/>
            <p:custDataLst>
              <p:tags r:id="rId2"/>
            </p:custDataLst>
          </p:nvPr>
        </p:nvSpPr>
        <p:spPr>
          <a:xfrm>
            <a:off x="534943" y="1946187"/>
            <a:ext cx="8805955" cy="4196080"/>
          </a:xfrm>
        </p:spPr>
        <p:txBody>
          <a:bodyPr>
            <a:normAutofit/>
          </a:bodyPr>
          <a:lstStyle/>
          <a:p>
            <a:endParaRPr lang="en-US" sz="1800" dirty="0">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r>
              <a:rPr lang="en-US" sz="2600" b="0" dirty="0">
                <a:latin typeface="Times New Roman" panose="02020603050405020304" pitchFamily="18" charset="0"/>
                <a:cs typeface="Times New Roman" panose="02020603050405020304" pitchFamily="18" charset="0"/>
              </a:rPr>
              <a:t>Defined contribution plans, including profit-sharing plans and </a:t>
            </a:r>
            <a:r>
              <a:rPr lang="en-US" sz="2600" b="0" dirty="0" smtClean="0">
                <a:latin typeface="Times New Roman" panose="02020603050405020304" pitchFamily="18" charset="0"/>
                <a:cs typeface="Times New Roman" panose="02020603050405020304" pitchFamily="18" charset="0"/>
              </a:rPr>
              <a:t>401(k) </a:t>
            </a:r>
            <a:r>
              <a:rPr lang="en-US" sz="2600" b="0" dirty="0">
                <a:latin typeface="Times New Roman" panose="02020603050405020304" pitchFamily="18" charset="0"/>
                <a:cs typeface="Times New Roman" panose="02020603050405020304" pitchFamily="18" charset="0"/>
              </a:rPr>
              <a:t>plans that do </a:t>
            </a:r>
            <a:r>
              <a:rPr lang="en-US" sz="2600" b="0" dirty="0" smtClean="0">
                <a:latin typeface="Times New Roman" panose="02020603050405020304" pitchFamily="18" charset="0"/>
                <a:cs typeface="Times New Roman" panose="02020603050405020304" pitchFamily="18" charset="0"/>
              </a:rPr>
              <a:t>NOT </a:t>
            </a:r>
            <a:r>
              <a:rPr lang="en-US" sz="2600" b="0" dirty="0">
                <a:latin typeface="Times New Roman" panose="02020603050405020304" pitchFamily="18" charset="0"/>
                <a:cs typeface="Times New Roman" panose="02020603050405020304" pitchFamily="18" charset="0"/>
              </a:rPr>
              <a:t>qualify as “self-directed” plans</a:t>
            </a:r>
            <a:r>
              <a:rPr lang="en-US" sz="2600" b="0" dirty="0" smtClean="0">
                <a:latin typeface="Times New Roman" panose="02020603050405020304" pitchFamily="18" charset="0"/>
                <a:cs typeface="Times New Roman" panose="02020603050405020304" pitchFamily="18" charset="0"/>
              </a:rPr>
              <a:t>;</a:t>
            </a:r>
          </a:p>
          <a:p>
            <a:pPr marL="0" indent="0">
              <a:buClr>
                <a:srgbClr val="FFCC00"/>
              </a:buClr>
              <a:buNone/>
            </a:pPr>
            <a:endParaRPr lang="en-US" sz="2600" b="0" dirty="0">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r>
              <a:rPr lang="en-US" sz="2600" b="0" dirty="0">
                <a:latin typeface="Times New Roman" panose="02020603050405020304" pitchFamily="18" charset="0"/>
                <a:cs typeface="Times New Roman" panose="02020603050405020304" pitchFamily="18" charset="0"/>
              </a:rPr>
              <a:t>All defined </a:t>
            </a:r>
            <a:r>
              <a:rPr lang="en-US" sz="2600" b="0" dirty="0" smtClean="0">
                <a:latin typeface="Times New Roman" panose="02020603050405020304" pitchFamily="18" charset="0"/>
                <a:cs typeface="Times New Roman" panose="02020603050405020304" pitchFamily="18" charset="0"/>
              </a:rPr>
              <a:t>benefit </a:t>
            </a:r>
            <a:r>
              <a:rPr lang="en-US" sz="2600" b="0" dirty="0">
                <a:latin typeface="Times New Roman" panose="02020603050405020304" pitchFamily="18" charset="0"/>
                <a:cs typeface="Times New Roman" panose="02020603050405020304" pitchFamily="18" charset="0"/>
              </a:rPr>
              <a:t>plans.</a:t>
            </a:r>
          </a:p>
          <a:p>
            <a:pPr>
              <a:buClr>
                <a:srgbClr val="FFCC00"/>
              </a:buClr>
              <a:buFont typeface="Wingdings" panose="05000000000000000000" pitchFamily="2" charset="2"/>
              <a:buChar char="q"/>
            </a:pPr>
            <a:endParaRPr lang="en-US" sz="2400"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58</a:t>
            </a:fld>
            <a:endParaRPr lang="en-US" b="1" dirty="0">
              <a:solidFill>
                <a:srgbClr val="002060"/>
              </a:solidFill>
            </a:endParaRPr>
          </a:p>
        </p:txBody>
      </p:sp>
      <p:sp>
        <p:nvSpPr>
          <p:cNvPr id="8" name="Rectangle 7"/>
          <p:cNvSpPr/>
          <p:nvPr>
            <p:custDataLst>
              <p:tags r:id="rId4"/>
            </p:custDataLst>
          </p:nvPr>
        </p:nvSpPr>
        <p:spPr>
          <a:xfrm>
            <a:off x="598536" y="1351287"/>
            <a:ext cx="8454316" cy="586741"/>
          </a:xfrm>
          <a:prstGeom prst="rect">
            <a:avLst/>
          </a:prstGeom>
          <a:solidFill>
            <a:srgbClr val="002060"/>
          </a:solidFill>
          <a:ln w="25400" cap="flat" cmpd="sng" algn="ctr">
            <a:solidFill>
              <a:srgbClr val="FFC000"/>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918" tIns="45459" rIns="90918" bIns="45459" rtlCol="0" anchor="ctr"/>
          <a:lstStyle/>
          <a:p>
            <a:pPr algn="ctr"/>
            <a:r>
              <a:rPr lang="en-US" sz="2800" b="1" dirty="0">
                <a:solidFill>
                  <a:srgbClr val="FFCC00"/>
                </a:solidFill>
                <a:latin typeface="Times New Roman"/>
                <a:cs typeface="Times New Roman"/>
              </a:rPr>
              <a:t>Types of accounts insured under this category include:</a:t>
            </a:r>
          </a:p>
        </p:txBody>
      </p:sp>
    </p:spTree>
    <p:extLst>
      <p:ext uri="{BB962C8B-B14F-4D97-AF65-F5344CB8AC3E}">
        <p14:creationId xmlns:p14="http://schemas.microsoft.com/office/powerpoint/2010/main" val="166301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91281" y="4597306"/>
            <a:ext cx="10043319" cy="1572680"/>
          </a:xfrm>
        </p:spPr>
        <p:txBody>
          <a:bodyPr/>
          <a:lstStyle/>
          <a:p>
            <a:pPr>
              <a:spcBef>
                <a:spcPct val="40000"/>
              </a:spcBef>
              <a:buNone/>
            </a:pPr>
            <a:r>
              <a:rPr lang="en-US" sz="2000" b="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Note</a:t>
            </a:r>
            <a:r>
              <a:rPr lang="en-US" sz="2000" b="0" dirty="0" smtClean="0">
                <a:latin typeface="Times New Roman" panose="02020603050405020304" pitchFamily="18" charset="0"/>
                <a:cs typeface="Times New Roman" panose="02020603050405020304" pitchFamily="18" charset="0"/>
              </a:rPr>
              <a:t>: </a:t>
            </a:r>
            <a:r>
              <a:rPr lang="en-US" sz="1800" b="0" dirty="0" smtClean="0">
                <a:latin typeface="Times New Roman" panose="02020603050405020304" pitchFamily="18" charset="0"/>
                <a:cs typeface="Times New Roman" panose="02020603050405020304" pitchFamily="18" charset="0"/>
              </a:rPr>
              <a:t>Assume the actuary for the plan has determined these percentages represent the non-contingent share for each participant. The value of an employee's non-contingent interest in a defined benefit plan shall be deemed to be the present value of the employee's interest in the plan, evaluated in accordance with the method of calculation ordinarily used under such plan, as of the date of the bank failure. </a:t>
            </a:r>
          </a:p>
          <a:p>
            <a:endParaRPr lang="en-US" sz="2000" dirty="0"/>
          </a:p>
        </p:txBody>
      </p:sp>
      <p:sp>
        <p:nvSpPr>
          <p:cNvPr id="4" name="Rectangle 5"/>
          <p:cNvSpPr>
            <a:spLocks noGrp="1" noChangeArrowheads="1"/>
          </p:cNvSpPr>
          <p:nvPr>
            <p:ph type="title"/>
            <p:custDataLst>
              <p:tags r:id="rId2"/>
            </p:custDataLst>
          </p:nvPr>
        </p:nvSpPr>
        <p:spPr>
          <a:xfrm>
            <a:off x="0" y="304800"/>
            <a:ext cx="9875838" cy="586952"/>
          </a:xfrm>
          <a:noFill/>
        </p:spPr>
        <p:txBody>
          <a:bodyPr>
            <a:normAutofit fontScale="90000"/>
          </a:bodyPr>
          <a:lstStyle/>
          <a:p>
            <a:pPr algn="ctr"/>
            <a:r>
              <a:rPr lang="en-US" sz="3500" b="1" dirty="0" smtClean="0">
                <a:solidFill>
                  <a:srgbClr val="FFCC00"/>
                </a:solidFill>
                <a:latin typeface="Times New Roman"/>
                <a:cs typeface="Times New Roman"/>
              </a:rPr>
              <a:t>Category </a:t>
            </a:r>
            <a:r>
              <a:rPr lang="en-US" sz="3500" b="1" dirty="0">
                <a:solidFill>
                  <a:srgbClr val="FFCC00"/>
                </a:solidFill>
                <a:latin typeface="Times New Roman"/>
                <a:cs typeface="Times New Roman"/>
              </a:rPr>
              <a:t>6 – Employee Benefit Plan </a:t>
            </a:r>
            <a:r>
              <a:rPr lang="en-US" sz="3500" b="1" dirty="0" smtClean="0">
                <a:solidFill>
                  <a:srgbClr val="FFCC00"/>
                </a:solidFill>
                <a:latin typeface="Times New Roman"/>
                <a:cs typeface="Times New Roman"/>
              </a:rPr>
              <a:t>Accounts Example</a:t>
            </a:r>
            <a:endParaRPr lang="en-US" sz="3500" b="1" dirty="0">
              <a:solidFill>
                <a:srgbClr val="FFCC00"/>
              </a:solidFill>
              <a:latin typeface="Times New Roman"/>
              <a:cs typeface="Times New Roman"/>
            </a:endParaRPr>
          </a:p>
        </p:txBody>
      </p:sp>
      <p:sp>
        <p:nvSpPr>
          <p:cNvPr id="5" name="Slide Number Placeholder 4"/>
          <p:cNvSpPr txBox="1">
            <a:spLocks/>
          </p:cNvSpPr>
          <p:nvPr>
            <p:custDataLst>
              <p:tags r:id="rId3"/>
            </p:custDataLst>
          </p:nvPr>
        </p:nvSpPr>
        <p:spPr>
          <a:xfrm>
            <a:off x="9726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59</a:t>
            </a:fld>
            <a:endParaRPr lang="en-US" b="1" dirty="0">
              <a:solidFill>
                <a:srgbClr val="002060"/>
              </a:solidFill>
            </a:endParaRPr>
          </a:p>
        </p:txBody>
      </p:sp>
      <p:graphicFrame>
        <p:nvGraphicFramePr>
          <p:cNvPr id="7" name="Table 6" descr="table"/>
          <p:cNvGraphicFramePr>
            <a:graphicFrameLocks noGrp="1"/>
          </p:cNvGraphicFramePr>
          <p:nvPr>
            <p:custDataLst>
              <p:tags r:id="rId4"/>
            </p:custDataLst>
            <p:extLst>
              <p:ext uri="{D42A27DB-BD31-4B8C-83A1-F6EECF244321}">
                <p14:modId xmlns:p14="http://schemas.microsoft.com/office/powerpoint/2010/main" val="2609019548"/>
              </p:ext>
            </p:extLst>
          </p:nvPr>
        </p:nvGraphicFramePr>
        <p:xfrm>
          <a:off x="4948676" y="1588532"/>
          <a:ext cx="4160520" cy="2815828"/>
        </p:xfrm>
        <a:graphic>
          <a:graphicData uri="http://schemas.openxmlformats.org/drawingml/2006/table">
            <a:tbl>
              <a:tblPr firstRow="1" bandRow="1">
                <a:effectLst/>
                <a:tableStyleId>{5C22544A-7EE6-4342-B048-85BDC9FD1C3A}</a:tableStyleId>
              </a:tblPr>
              <a:tblGrid>
                <a:gridCol w="4160520"/>
              </a:tblGrid>
              <a:tr h="485488">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u="none" cap="none" spc="0" dirty="0" smtClean="0">
                          <a:ln>
                            <a:noFill/>
                          </a:ln>
                          <a:solidFill>
                            <a:srgbClr val="FFC000"/>
                          </a:solidFill>
                          <a:effectLst/>
                          <a:latin typeface="Times New Roman" panose="02020603050405020304" pitchFamily="18" charset="0"/>
                          <a:cs typeface="Times New Roman" panose="02020603050405020304" pitchFamily="18" charset="0"/>
                        </a:rPr>
                        <a:t>Share of Plan</a:t>
                      </a:r>
                    </a:p>
                  </a:txBody>
                  <a:tcPr>
                    <a:cell3D prstMaterial="dkEdge">
                      <a:bevel/>
                      <a:lightRig rig="flood" dir="t"/>
                    </a:cell3D>
                    <a:solidFill>
                      <a:srgbClr val="002060"/>
                    </a:solidFill>
                  </a:tcPr>
                </a:tc>
              </a:tr>
              <a:tr h="388390">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40%</a:t>
                      </a:r>
                    </a:p>
                  </a:txBody>
                  <a:tcPr>
                    <a:cell3D prstMaterial="dkEdge">
                      <a:bevel w="25400" h="25400" prst="angle"/>
                      <a:lightRig rig="flood" dir="t"/>
                    </a:cell3D>
                    <a:solidFill>
                      <a:schemeClr val="bg1"/>
                    </a:solidFill>
                  </a:tcPr>
                </a:tc>
              </a:tr>
              <a:tr h="388390">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30%</a:t>
                      </a:r>
                    </a:p>
                  </a:txBody>
                  <a:tcPr>
                    <a:cell3D prstMaterial="dkEdge">
                      <a:bevel w="25400" h="25400" prst="angle"/>
                      <a:lightRig rig="flood" dir="t"/>
                    </a:cell3D>
                    <a:solidFill>
                      <a:schemeClr val="bg1"/>
                    </a:solidFill>
                  </a:tcPr>
                </a:tc>
              </a:tr>
              <a:tr h="388390">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10%</a:t>
                      </a:r>
                    </a:p>
                  </a:txBody>
                  <a:tcPr>
                    <a:cell3D prstMaterial="dkEdge">
                      <a:bevel w="25400" h="25400" prst="angle"/>
                      <a:lightRig rig="flood" dir="t"/>
                    </a:cell3D>
                    <a:solidFill>
                      <a:schemeClr val="bg1"/>
                    </a:solidFill>
                  </a:tcPr>
                </a:tc>
              </a:tr>
              <a:tr h="388390">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10%</a:t>
                      </a:r>
                    </a:p>
                  </a:txBody>
                  <a:tcPr>
                    <a:cell3D prstMaterial="dkEdge">
                      <a:bevel w="25400" h="25400" prst="angle"/>
                      <a:lightRig rig="flood" dir="t"/>
                    </a:cell3D>
                    <a:solidFill>
                      <a:schemeClr val="bg1"/>
                    </a:solidFill>
                  </a:tcPr>
                </a:tc>
              </a:tr>
              <a:tr h="388390">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10%</a:t>
                      </a:r>
                    </a:p>
                  </a:txBody>
                  <a:tcPr>
                    <a:cell3D prstMaterial="dkEdge">
                      <a:bevel w="25400" h="25400" prst="angle"/>
                      <a:lightRig rig="flood" dir="t"/>
                    </a:cell3D>
                    <a:solidFill>
                      <a:schemeClr val="bg1"/>
                    </a:solidFill>
                  </a:tcPr>
                </a:tc>
              </a:tr>
              <a:tr h="388390">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cap="none" spc="0" dirty="0" smtClean="0">
                          <a:ln>
                            <a:noFill/>
                          </a:ln>
                          <a:solidFill>
                            <a:srgbClr val="FFC000"/>
                          </a:solidFill>
                          <a:effectLst/>
                          <a:latin typeface="Times New Roman" panose="02020603050405020304" pitchFamily="18" charset="0"/>
                          <a:cs typeface="Times New Roman" panose="02020603050405020304" pitchFamily="18" charset="0"/>
                        </a:rPr>
                        <a:t>100%</a:t>
                      </a:r>
                    </a:p>
                  </a:txBody>
                  <a:tcPr>
                    <a:cell3D prstMaterial="dkEdge">
                      <a:bevel w="25400" h="25400" prst="angle"/>
                      <a:lightRig rig="flood" dir="t"/>
                    </a:cell3D>
                    <a:solidFill>
                      <a:srgbClr val="002060"/>
                    </a:solidFill>
                  </a:tcPr>
                </a:tc>
              </a:tr>
            </a:tbl>
          </a:graphicData>
        </a:graphic>
      </p:graphicFrame>
      <p:graphicFrame>
        <p:nvGraphicFramePr>
          <p:cNvPr id="8" name="Table 7" descr="table"/>
          <p:cNvGraphicFramePr>
            <a:graphicFrameLocks noGrp="1"/>
          </p:cNvGraphicFramePr>
          <p:nvPr>
            <p:extLst>
              <p:ext uri="{D42A27DB-BD31-4B8C-83A1-F6EECF244321}">
                <p14:modId xmlns:p14="http://schemas.microsoft.com/office/powerpoint/2010/main" val="597866819"/>
              </p:ext>
            </p:extLst>
          </p:nvPr>
        </p:nvGraphicFramePr>
        <p:xfrm>
          <a:off x="624999" y="1600200"/>
          <a:ext cx="4160520" cy="2819401"/>
        </p:xfrm>
        <a:graphic>
          <a:graphicData uri="http://schemas.openxmlformats.org/drawingml/2006/table">
            <a:tbl>
              <a:tblPr firstRow="1" bandRow="1">
                <a:effectLst/>
                <a:tableStyleId>{5C22544A-7EE6-4342-B048-85BDC9FD1C3A}</a:tableStyleId>
              </a:tblPr>
              <a:tblGrid>
                <a:gridCol w="4160520"/>
              </a:tblGrid>
              <a:tr h="486103">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b="1" u="none" cap="none" spc="0" dirty="0" smtClean="0">
                          <a:ln>
                            <a:noFill/>
                          </a:ln>
                          <a:solidFill>
                            <a:srgbClr val="FFC000"/>
                          </a:solidFill>
                          <a:effectLst/>
                          <a:latin typeface="Times New Roman" panose="02020603050405020304" pitchFamily="18" charset="0"/>
                          <a:cs typeface="Times New Roman" panose="02020603050405020304" pitchFamily="18" charset="0"/>
                        </a:rPr>
                        <a:t>Plan Participants </a:t>
                      </a:r>
                    </a:p>
                  </a:txBody>
                  <a:tcPr>
                    <a:cell3D prstMaterial="dkEdge">
                      <a:bevel/>
                      <a:lightRig rig="flood" dir="t"/>
                    </a:cell3D>
                    <a:solidFill>
                      <a:srgbClr val="002060"/>
                    </a:solidFill>
                  </a:tcPr>
                </a:tc>
              </a:tr>
              <a:tr h="388883">
                <a:tc>
                  <a:txBody>
                    <a:bodyPr/>
                    <a:lstStyle/>
                    <a:p>
                      <a:pPr algn="ct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Dr. Todd</a:t>
                      </a:r>
                      <a:endParaRPr lang="en-US" b="1" cap="none" spc="0" dirty="0">
                        <a:ln>
                          <a:noFill/>
                        </a:ln>
                        <a:solidFill>
                          <a:srgbClr val="002060"/>
                        </a:solidFill>
                        <a:effectLst/>
                      </a:endParaRPr>
                    </a:p>
                  </a:txBody>
                  <a:tcPr>
                    <a:cell3D prstMaterial="dkEdge">
                      <a:bevel w="25400" h="25400" prst="angle"/>
                      <a:lightRig rig="flood" dir="t"/>
                    </a:cell3D>
                    <a:solidFill>
                      <a:schemeClr val="bg1"/>
                    </a:solidFill>
                  </a:tcPr>
                </a:tc>
              </a:tr>
              <a:tr h="388883">
                <a:tc>
                  <a:txBody>
                    <a:bodyPr/>
                    <a:lstStyle/>
                    <a:p>
                      <a:pPr algn="ct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Dr. Jones</a:t>
                      </a:r>
                      <a:endParaRPr lang="en-US" b="1" cap="none" spc="0" dirty="0">
                        <a:ln>
                          <a:noFill/>
                        </a:ln>
                        <a:solidFill>
                          <a:srgbClr val="002060"/>
                        </a:solidFill>
                        <a:effectLst/>
                      </a:endParaRPr>
                    </a:p>
                  </a:txBody>
                  <a:tcPr>
                    <a:cell3D prstMaterial="dkEdge">
                      <a:bevel w="25400" h="25400" prst="angle"/>
                      <a:lightRig rig="flood" dir="t"/>
                    </a:cell3D>
                    <a:solidFill>
                      <a:schemeClr val="bg1"/>
                    </a:solidFill>
                  </a:tcPr>
                </a:tc>
              </a:tr>
              <a:tr h="388883">
                <a:tc>
                  <a:txBody>
                    <a:bodyPr/>
                    <a:lstStyle/>
                    <a:p>
                      <a:pPr algn="ct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Tech Barnes</a:t>
                      </a:r>
                      <a:endParaRPr lang="en-US" b="1" cap="none" spc="0" dirty="0">
                        <a:ln>
                          <a:noFill/>
                        </a:ln>
                        <a:solidFill>
                          <a:srgbClr val="002060"/>
                        </a:solidFill>
                        <a:effectLst/>
                      </a:endParaRPr>
                    </a:p>
                  </a:txBody>
                  <a:tcPr>
                    <a:cell3D prstMaterial="dkEdge">
                      <a:bevel w="25400" h="25400" prst="angle"/>
                      <a:lightRig rig="flood" dir="t"/>
                    </a:cell3D>
                    <a:solidFill>
                      <a:schemeClr val="bg1"/>
                    </a:solidFill>
                  </a:tcPr>
                </a:tc>
              </a:tr>
              <a:tr h="388883">
                <a:tc>
                  <a:txBody>
                    <a:bodyPr/>
                    <a:lstStyle/>
                    <a:p>
                      <a:pPr algn="ct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Tech Evans</a:t>
                      </a:r>
                      <a:endParaRPr lang="en-US" b="1" cap="none" spc="0" dirty="0">
                        <a:ln>
                          <a:noFill/>
                        </a:ln>
                        <a:solidFill>
                          <a:srgbClr val="002060"/>
                        </a:solidFill>
                        <a:effectLst/>
                      </a:endParaRPr>
                    </a:p>
                  </a:txBody>
                  <a:tcPr>
                    <a:cell3D prstMaterial="dkEdge">
                      <a:bevel w="25400" h="25400" prst="angle"/>
                      <a:lightRig rig="flood" dir="t"/>
                    </a:cell3D>
                    <a:solidFill>
                      <a:schemeClr val="bg1"/>
                    </a:solidFill>
                  </a:tcPr>
                </a:tc>
              </a:tr>
              <a:tr h="388883">
                <a:tc>
                  <a:txBody>
                    <a:bodyPr/>
                    <a:lstStyle/>
                    <a:p>
                      <a:pPr algn="ctr"/>
                      <a:r>
                        <a:rPr lang="en-US" sz="1800" b="1" cap="none" spc="0" dirty="0" smtClean="0">
                          <a:ln>
                            <a:noFill/>
                          </a:ln>
                          <a:solidFill>
                            <a:srgbClr val="002060"/>
                          </a:solidFill>
                          <a:effectLst/>
                          <a:latin typeface="Times New Roman" panose="02020603050405020304" pitchFamily="18" charset="0"/>
                          <a:cs typeface="Times New Roman" panose="02020603050405020304" pitchFamily="18" charset="0"/>
                        </a:rPr>
                        <a:t>Tech Cassidy</a:t>
                      </a:r>
                      <a:endParaRPr lang="en-US" b="1" cap="none" spc="0" dirty="0">
                        <a:ln>
                          <a:noFill/>
                        </a:ln>
                        <a:solidFill>
                          <a:srgbClr val="002060"/>
                        </a:solidFill>
                        <a:effectLst/>
                      </a:endParaRPr>
                    </a:p>
                  </a:txBody>
                  <a:tcPr>
                    <a:cell3D prstMaterial="dkEdge">
                      <a:bevel w="25400" h="25400" prst="angle"/>
                      <a:lightRig rig="flood" dir="t"/>
                    </a:cell3D>
                    <a:solidFill>
                      <a:schemeClr val="bg1"/>
                    </a:solidFill>
                  </a:tcPr>
                </a:tc>
              </a:tr>
              <a:tr h="388883">
                <a:tc>
                  <a:txBody>
                    <a:bodyPr/>
                    <a:lstStyle/>
                    <a:p>
                      <a:pPr algn="ctr"/>
                      <a:r>
                        <a:rPr lang="en-US" sz="1800" b="1" cap="none" spc="0" dirty="0" smtClean="0">
                          <a:ln>
                            <a:noFill/>
                          </a:ln>
                          <a:solidFill>
                            <a:srgbClr val="FFC000"/>
                          </a:solidFill>
                          <a:effectLst/>
                          <a:latin typeface="Times New Roman" panose="02020603050405020304" pitchFamily="18" charset="0"/>
                          <a:cs typeface="Times New Roman" panose="02020603050405020304" pitchFamily="18" charset="0"/>
                        </a:rPr>
                        <a:t>Plan Totals</a:t>
                      </a:r>
                      <a:endParaRPr lang="en-US" b="1" cap="none" spc="0" dirty="0">
                        <a:ln>
                          <a:noFill/>
                        </a:ln>
                        <a:solidFill>
                          <a:srgbClr val="FFC000"/>
                        </a:solidFill>
                        <a:effectLst/>
                      </a:endParaRPr>
                    </a:p>
                  </a:txBody>
                  <a:tcPr>
                    <a:cell3D prstMaterial="dkEdge">
                      <a:bevel w="25400" h="25400" prst="angle"/>
                      <a:lightRig rig="flood" dir="t"/>
                    </a:cell3D>
                    <a:solidFill>
                      <a:srgbClr val="002060"/>
                    </a:solidFill>
                  </a:tcPr>
                </a:tc>
              </a:tr>
            </a:tbl>
          </a:graphicData>
        </a:graphic>
      </p:graphicFrame>
      <p:sp>
        <p:nvSpPr>
          <p:cNvPr id="2" name="Rectangle 1"/>
          <p:cNvSpPr/>
          <p:nvPr/>
        </p:nvSpPr>
        <p:spPr>
          <a:xfrm>
            <a:off x="2728119" y="1219200"/>
            <a:ext cx="4070666" cy="369332"/>
          </a:xfrm>
          <a:prstGeom prst="rect">
            <a:avLst/>
          </a:prstGeom>
        </p:spPr>
        <p:txBody>
          <a:bodyPr wrap="none">
            <a:spAutoFit/>
          </a:bodyPr>
          <a:lstStyle/>
          <a:p>
            <a:r>
              <a:rPr lang="en-US" b="1" dirty="0">
                <a:solidFill>
                  <a:srgbClr val="002060"/>
                </a:solidFill>
              </a:rPr>
              <a:t>The Pet Vet Clinic Defined Benefit Plan</a:t>
            </a:r>
            <a:endParaRPr lang="en-US" dirty="0"/>
          </a:p>
        </p:txBody>
      </p:sp>
    </p:spTree>
    <p:extLst>
      <p:ext uri="{BB962C8B-B14F-4D97-AF65-F5344CB8AC3E}">
        <p14:creationId xmlns:p14="http://schemas.microsoft.com/office/powerpoint/2010/main" val="200680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marL="0" indent="0">
              <a:spcBef>
                <a:spcPct val="0"/>
              </a:spcBef>
              <a:buClrTx/>
              <a:buNone/>
            </a:pPr>
            <a:endParaRPr lang="en-US" sz="3000" kern="1200" dirty="0">
              <a:solidFill>
                <a:srgbClr val="003366"/>
              </a:solidFill>
              <a:latin typeface="Times New Roman" pitchFamily="18" charset="0"/>
              <a:cs typeface="Times New Roman" panose="02020603050405020304" pitchFamily="18" charset="0"/>
            </a:endParaRPr>
          </a:p>
          <a:p>
            <a:pPr marL="0" indent="0">
              <a:spcBef>
                <a:spcPct val="0"/>
              </a:spcBef>
              <a:buClrTx/>
              <a:buNone/>
            </a:pPr>
            <a:endParaRPr lang="en-US" sz="3000" kern="1200" dirty="0">
              <a:solidFill>
                <a:srgbClr val="003366"/>
              </a:solidFill>
              <a:latin typeface="Times New Roman" pitchFamily="18" charset="0"/>
              <a:cs typeface="Times New Roman" panose="02020603050405020304" pitchFamily="18" charset="0"/>
            </a:endParaRPr>
          </a:p>
          <a:p>
            <a:pPr marL="0" indent="0">
              <a:spcBef>
                <a:spcPct val="0"/>
              </a:spcBef>
              <a:buClrTx/>
              <a:buNone/>
            </a:pPr>
            <a:endParaRPr lang="en-US" sz="3000" kern="1200" dirty="0">
              <a:solidFill>
                <a:srgbClr val="003366"/>
              </a:solidFill>
              <a:latin typeface="Times New Roman" pitchFamily="18" charset="0"/>
              <a:cs typeface="Times New Roman" panose="02020603050405020304" pitchFamily="18" charset="0"/>
            </a:endParaRPr>
          </a:p>
          <a:p>
            <a:pPr marL="0" indent="0">
              <a:spcBef>
                <a:spcPct val="0"/>
              </a:spcBef>
              <a:buClrTx/>
              <a:buNone/>
            </a:pPr>
            <a:r>
              <a:rPr lang="en-US" sz="3600" kern="1200" dirty="0">
                <a:solidFill>
                  <a:srgbClr val="003366"/>
                </a:solidFill>
                <a:latin typeface="Times New Roman" pitchFamily="18" charset="0"/>
                <a:cs typeface="Times New Roman" panose="02020603050405020304" pitchFamily="18" charset="0"/>
              </a:rPr>
              <a:t>Part 1 – General Principles</a:t>
            </a:r>
          </a:p>
          <a:p>
            <a:endParaRPr lang="en-US" dirty="0"/>
          </a:p>
        </p:txBody>
      </p:sp>
      <p:sp>
        <p:nvSpPr>
          <p:cNvPr id="4" name="Rectangle 3"/>
          <p:cNvSpPr>
            <a:spLocks noGrp="1" noChangeArrowheads="1"/>
          </p:cNvSpPr>
          <p:nvPr>
            <p:ph type="title"/>
            <p:custDataLst>
              <p:tags r:id="rId2"/>
            </p:custDataLst>
          </p:nvPr>
        </p:nvSpPr>
        <p:spPr>
          <a:xfrm>
            <a:off x="280646" y="228600"/>
            <a:ext cx="9762673" cy="739352"/>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Seminar on Deposit Insurance Coverage</a:t>
            </a:r>
          </a:p>
        </p:txBody>
      </p:sp>
      <p:sp>
        <p:nvSpPr>
          <p:cNvPr id="5"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6</a:t>
            </a:fld>
            <a:endParaRPr lang="en-US" b="1" dirty="0">
              <a:solidFill>
                <a:srgbClr val="002060"/>
              </a:solidFill>
            </a:endParaRPr>
          </a:p>
        </p:txBody>
      </p:sp>
    </p:spTree>
    <p:extLst>
      <p:ext uri="{BB962C8B-B14F-4D97-AF65-F5344CB8AC3E}">
        <p14:creationId xmlns:p14="http://schemas.microsoft.com/office/powerpoint/2010/main" val="62132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custDataLst>
              <p:tags r:id="rId1"/>
            </p:custDataLst>
          </p:nvPr>
        </p:nvSpPr>
        <p:spPr>
          <a:xfrm>
            <a:off x="404443" y="1295400"/>
            <a:ext cx="8872861" cy="4495800"/>
          </a:xfrm>
        </p:spPr>
        <p:txBody>
          <a:bodyPr/>
          <a:lstStyle/>
          <a:p>
            <a:pPr marL="0" indent="0">
              <a:spcBef>
                <a:spcPct val="0"/>
              </a:spcBef>
              <a:buNone/>
            </a:pPr>
            <a:r>
              <a:rPr lang="en-US" sz="2000" dirty="0">
                <a:solidFill>
                  <a:schemeClr val="bg1"/>
                </a:solidFill>
                <a:latin typeface="Times New Roman" panose="02020603050405020304" pitchFamily="18" charset="0"/>
                <a:cs typeface="Times New Roman" panose="02020603050405020304" pitchFamily="18" charset="0"/>
              </a:rPr>
              <a:t>What is the maximum amount that can be deposited for this plan with 100% of the deposit fully insured?</a:t>
            </a:r>
          </a:p>
          <a:p>
            <a:pPr marL="0" indent="0">
              <a:spcBef>
                <a:spcPct val="0"/>
              </a:spcBef>
              <a:buNone/>
            </a:pPr>
            <a:endParaRPr lang="en-US" sz="2000" dirty="0">
              <a:solidFill>
                <a:srgbClr val="003366"/>
              </a:solidFill>
              <a:latin typeface="Times New Roman" panose="02020603050405020304" pitchFamily="18" charset="0"/>
              <a:cs typeface="Times New Roman" panose="02020603050405020304" pitchFamily="18" charset="0"/>
            </a:endParaRPr>
          </a:p>
          <a:p>
            <a:pPr marL="0" indent="0">
              <a:spcBef>
                <a:spcPct val="0"/>
              </a:spcBef>
              <a:buNone/>
            </a:pPr>
            <a:endParaRPr lang="en-US" sz="2000" dirty="0" smtClean="0">
              <a:solidFill>
                <a:srgbClr val="003366"/>
              </a:solidFill>
              <a:latin typeface="Times New Roman" panose="02020603050405020304" pitchFamily="18" charset="0"/>
              <a:cs typeface="Times New Roman" panose="02020603050405020304" pitchFamily="18" charset="0"/>
            </a:endParaRPr>
          </a:p>
          <a:p>
            <a:pPr marL="0" indent="0">
              <a:spcBef>
                <a:spcPct val="0"/>
              </a:spcBef>
              <a:buNone/>
            </a:pPr>
            <a:r>
              <a:rPr lang="en-US" sz="2000" b="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$ 250,000</a:t>
            </a:r>
          </a:p>
          <a:p>
            <a:pPr marL="0" indent="0">
              <a:spcBef>
                <a:spcPct val="0"/>
              </a:spcBef>
              <a:buNone/>
            </a:pPr>
            <a:r>
              <a:rPr lang="en-US" sz="2000" b="0" dirty="0">
                <a:latin typeface="Times New Roman" panose="02020603050405020304" pitchFamily="18" charset="0"/>
                <a:cs typeface="Times New Roman" panose="02020603050405020304" pitchFamily="18" charset="0"/>
              </a:rPr>
              <a:t>		</a:t>
            </a:r>
          </a:p>
          <a:p>
            <a:pPr marL="0" indent="0">
              <a:spcBef>
                <a:spcPct val="0"/>
              </a:spcBef>
              <a:buNone/>
            </a:pPr>
            <a:r>
              <a:rPr lang="en-US" sz="2000" b="0" dirty="0">
                <a:latin typeface="Times New Roman" panose="02020603050405020304" pitchFamily="18" charset="0"/>
                <a:cs typeface="Times New Roman" panose="02020603050405020304" pitchFamily="18" charset="0"/>
              </a:rPr>
              <a:t>	 				</a:t>
            </a:r>
          </a:p>
          <a:p>
            <a:pPr marL="0" indent="0">
              <a:spcBef>
                <a:spcPct val="0"/>
              </a:spcBef>
              <a:buNone/>
            </a:pPr>
            <a:r>
              <a:rPr lang="en-US" sz="2000" b="0" dirty="0">
                <a:latin typeface="Times New Roman" panose="02020603050405020304" pitchFamily="18" charset="0"/>
                <a:cs typeface="Times New Roman" panose="02020603050405020304" pitchFamily="18" charset="0"/>
              </a:rPr>
              <a:t>Divided by </a:t>
            </a:r>
          </a:p>
          <a:p>
            <a:pPr marL="0" indent="0">
              <a:spcBef>
                <a:spcPct val="0"/>
              </a:spcBef>
              <a:buNone/>
            </a:pPr>
            <a:endParaRPr lang="en-US" sz="2000" b="0" dirty="0">
              <a:latin typeface="Times New Roman" panose="02020603050405020304" pitchFamily="18" charset="0"/>
              <a:cs typeface="Times New Roman" panose="02020603050405020304" pitchFamily="18" charset="0"/>
            </a:endParaRPr>
          </a:p>
          <a:p>
            <a:pPr marL="0" indent="0">
              <a:spcBef>
                <a:spcPct val="0"/>
              </a:spcBef>
              <a:buNone/>
            </a:pPr>
            <a:r>
              <a:rPr lang="en-US" sz="2000" b="0" dirty="0">
                <a:latin typeface="Times New Roman" panose="02020603050405020304" pitchFamily="18" charset="0"/>
                <a:cs typeface="Times New Roman" panose="02020603050405020304" pitchFamily="18" charset="0"/>
              </a:rPr>
              <a:t>Largest participant interest 	.</a:t>
            </a:r>
            <a:r>
              <a:rPr lang="en-US" sz="2000" dirty="0">
                <a:latin typeface="Times New Roman" panose="02020603050405020304" pitchFamily="18" charset="0"/>
                <a:cs typeface="Times New Roman" panose="02020603050405020304" pitchFamily="18" charset="0"/>
              </a:rPr>
              <a:t>40  (Dr. Todd)</a:t>
            </a:r>
          </a:p>
          <a:p>
            <a:pPr marL="0" indent="0">
              <a:spcBef>
                <a:spcPct val="0"/>
              </a:spcBef>
              <a:buNone/>
            </a:pPr>
            <a:endParaRPr lang="en-US" sz="2000" b="0" dirty="0">
              <a:latin typeface="Times New Roman" panose="02020603050405020304" pitchFamily="18" charset="0"/>
              <a:cs typeface="Times New Roman" panose="02020603050405020304" pitchFamily="18" charset="0"/>
            </a:endParaRPr>
          </a:p>
          <a:p>
            <a:pPr marL="0" indent="0">
              <a:spcBef>
                <a:spcPct val="0"/>
              </a:spcBef>
              <a:buNone/>
            </a:pPr>
            <a:r>
              <a:rPr lang="en-US" sz="2000" b="0" dirty="0" smtClean="0">
                <a:latin typeface="Times New Roman" panose="02020603050405020304" pitchFamily="18" charset="0"/>
                <a:cs typeface="Times New Roman" panose="02020603050405020304" pitchFamily="18" charset="0"/>
              </a:rPr>
              <a:t>Maximum </a:t>
            </a:r>
            <a:r>
              <a:rPr lang="en-US" sz="2000" b="0" dirty="0">
                <a:latin typeface="Times New Roman" panose="02020603050405020304" pitchFamily="18" charset="0"/>
                <a:cs typeface="Times New Roman" panose="02020603050405020304" pitchFamily="18" charset="0"/>
              </a:rPr>
              <a:t>deposit insurance</a:t>
            </a:r>
          </a:p>
          <a:p>
            <a:pPr marL="0" indent="0">
              <a:spcBef>
                <a:spcPct val="0"/>
              </a:spcBef>
              <a:buNone/>
            </a:pPr>
            <a:r>
              <a:rPr lang="en-US" sz="2000" b="0" dirty="0">
                <a:latin typeface="Times New Roman" panose="02020603050405020304" pitchFamily="18" charset="0"/>
                <a:cs typeface="Times New Roman" panose="02020603050405020304" pitchFamily="18" charset="0"/>
              </a:rPr>
              <a:t>amount eligible for full </a:t>
            </a:r>
          </a:p>
          <a:p>
            <a:pPr marL="0" indent="0">
              <a:spcBef>
                <a:spcPct val="0"/>
              </a:spcBef>
              <a:buNone/>
            </a:pPr>
            <a:r>
              <a:rPr lang="en-US" sz="2000" b="0" dirty="0">
                <a:latin typeface="Times New Roman" panose="02020603050405020304" pitchFamily="18" charset="0"/>
                <a:cs typeface="Times New Roman" panose="02020603050405020304" pitchFamily="18" charset="0"/>
              </a:rPr>
              <a:t>insurance coverage 	     	</a:t>
            </a:r>
            <a:endParaRPr lang="en-US" sz="2000" i="1" dirty="0">
              <a:solidFill>
                <a:schemeClr val="hlink"/>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custDataLst>
              <p:tags r:id="rId2"/>
            </p:custDataLst>
          </p:nvPr>
        </p:nvSpPr>
        <p:spPr bwMode="auto">
          <a:xfrm>
            <a:off x="4264568" y="3342912"/>
            <a:ext cx="527889" cy="107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918" tIns="45459" rIns="90918" bIns="45459">
            <a:spAutoFit/>
          </a:bodyPr>
          <a:lstStyle>
            <a:lvl1pPr marL="1146175" indent="-1146175" eaLnBrk="0" hangingPunct="0">
              <a:tabLst>
                <a:tab pos="1778000" algn="l"/>
                <a:tab pos="1828800" algn="l"/>
              </a:tabLst>
              <a:defRPr>
                <a:solidFill>
                  <a:schemeClr val="tx1"/>
                </a:solidFill>
                <a:latin typeface="Arial" charset="0"/>
                <a:cs typeface="Arial" charset="0"/>
              </a:defRPr>
            </a:lvl1pPr>
            <a:lvl2pPr marL="742950" indent="-285750" eaLnBrk="0" hangingPunct="0">
              <a:tabLst>
                <a:tab pos="1778000" algn="l"/>
                <a:tab pos="1828800" algn="l"/>
              </a:tabLst>
              <a:defRPr>
                <a:solidFill>
                  <a:schemeClr val="tx1"/>
                </a:solidFill>
                <a:latin typeface="Arial" charset="0"/>
                <a:cs typeface="Arial" charset="0"/>
              </a:defRPr>
            </a:lvl2pPr>
            <a:lvl3pPr marL="1143000" indent="-228600" eaLnBrk="0" hangingPunct="0">
              <a:tabLst>
                <a:tab pos="1778000" algn="l"/>
                <a:tab pos="1828800" algn="l"/>
              </a:tabLst>
              <a:defRPr>
                <a:solidFill>
                  <a:schemeClr val="tx1"/>
                </a:solidFill>
                <a:latin typeface="Arial" charset="0"/>
                <a:cs typeface="Arial" charset="0"/>
              </a:defRPr>
            </a:lvl3pPr>
            <a:lvl4pPr marL="1600200" indent="-228600" eaLnBrk="0" hangingPunct="0">
              <a:tabLst>
                <a:tab pos="1778000" algn="l"/>
                <a:tab pos="1828800" algn="l"/>
              </a:tabLst>
              <a:defRPr>
                <a:solidFill>
                  <a:schemeClr val="tx1"/>
                </a:solidFill>
                <a:latin typeface="Arial" charset="0"/>
                <a:cs typeface="Arial" charset="0"/>
              </a:defRPr>
            </a:lvl4pPr>
            <a:lvl5pPr marL="2057400" indent="-228600" eaLnBrk="0" hangingPunct="0">
              <a:tabLst>
                <a:tab pos="1778000" algn="l"/>
                <a:tab pos="1828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778000" algn="l"/>
                <a:tab pos="1828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778000" algn="l"/>
                <a:tab pos="1828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778000" algn="l"/>
                <a:tab pos="1828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778000" algn="l"/>
                <a:tab pos="1828800" algn="l"/>
              </a:tabLst>
              <a:defRPr>
                <a:solidFill>
                  <a:schemeClr val="tx1"/>
                </a:solidFill>
                <a:latin typeface="Arial" charset="0"/>
                <a:cs typeface="Arial" charset="0"/>
              </a:defRPr>
            </a:lvl9pPr>
          </a:lstStyle>
          <a:p>
            <a:pPr eaLnBrk="1" hangingPunct="1">
              <a:lnSpc>
                <a:spcPct val="80000"/>
              </a:lnSpc>
              <a:spcBef>
                <a:spcPct val="50000"/>
              </a:spcBef>
              <a:buClr>
                <a:srgbClr val="00549A"/>
              </a:buClr>
            </a:pPr>
            <a:r>
              <a:rPr lang="en-US" sz="4000" dirty="0">
                <a:solidFill>
                  <a:srgbClr val="002060"/>
                </a:solidFill>
              </a:rPr>
              <a:t>÷ 	</a:t>
            </a:r>
            <a:endParaRPr lang="en-US" sz="2800" dirty="0">
              <a:solidFill>
                <a:srgbClr val="002060"/>
              </a:solidFill>
            </a:endParaRPr>
          </a:p>
        </p:txBody>
      </p:sp>
      <p:sp>
        <p:nvSpPr>
          <p:cNvPr id="7" name="Rectangle 6"/>
          <p:cNvSpPr>
            <a:spLocks noChangeArrowheads="1"/>
          </p:cNvSpPr>
          <p:nvPr>
            <p:custDataLst>
              <p:tags r:id="rId3"/>
            </p:custDataLst>
          </p:nvPr>
        </p:nvSpPr>
        <p:spPr bwMode="auto">
          <a:xfrm>
            <a:off x="4339385" y="4724400"/>
            <a:ext cx="411494" cy="48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918" tIns="45459" rIns="90918" bIns="45459">
            <a:spAutoFit/>
          </a:bodyPr>
          <a:lstStyle/>
          <a:p>
            <a:pPr marL="1139623" indent="-1139623">
              <a:lnSpc>
                <a:spcPct val="80000"/>
              </a:lnSpc>
              <a:spcBef>
                <a:spcPct val="50000"/>
              </a:spcBef>
              <a:buClr>
                <a:srgbClr val="00549A"/>
              </a:buClr>
              <a:tabLst>
                <a:tab pos="1767837" algn="l"/>
                <a:tab pos="1818346" algn="l"/>
              </a:tabLst>
            </a:pPr>
            <a:r>
              <a:rPr lang="en-US" sz="3200" b="1" dirty="0">
                <a:solidFill>
                  <a:srgbClr val="002060"/>
                </a:solidFill>
                <a:latin typeface="Arial" charset="0"/>
              </a:rPr>
              <a:t>=</a:t>
            </a:r>
          </a:p>
        </p:txBody>
      </p:sp>
      <p:sp>
        <p:nvSpPr>
          <p:cNvPr id="9" name="TextBox 8"/>
          <p:cNvSpPr txBox="1"/>
          <p:nvPr>
            <p:custDataLst>
              <p:tags r:id="rId4"/>
            </p:custDataLst>
          </p:nvPr>
        </p:nvSpPr>
        <p:spPr>
          <a:xfrm>
            <a:off x="374085" y="2204728"/>
            <a:ext cx="1892869" cy="1015136"/>
          </a:xfrm>
          <a:prstGeom prst="rect">
            <a:avLst/>
          </a:prstGeom>
          <a:noFill/>
          <a:ln>
            <a:solidFill>
              <a:schemeClr val="lt1">
                <a:hueOff val="0"/>
                <a:satOff val="0"/>
                <a:lumOff val="0"/>
              </a:schemeClr>
            </a:solidFill>
          </a:ln>
        </p:spPr>
        <p:txBody>
          <a:bodyPr wrap="square" lIns="90918" tIns="45459" rIns="90918" bIns="45459" rtlCol="0">
            <a:spAutoFit/>
          </a:bodyPr>
          <a:lstStyle/>
          <a:p>
            <a:r>
              <a:rPr lang="en-US" sz="2000" dirty="0">
                <a:solidFill>
                  <a:srgbClr val="002060"/>
                </a:solidFill>
              </a:rPr>
              <a:t>Maximum Coverage Per </a:t>
            </a:r>
          </a:p>
          <a:p>
            <a:r>
              <a:rPr lang="en-US" sz="2000" dirty="0">
                <a:solidFill>
                  <a:srgbClr val="002060"/>
                </a:solidFill>
              </a:rPr>
              <a:t>Participant </a:t>
            </a:r>
          </a:p>
        </p:txBody>
      </p:sp>
      <p:sp>
        <p:nvSpPr>
          <p:cNvPr id="8" name="Slide Number Placeholder 4"/>
          <p:cNvSpPr txBox="1">
            <a:spLocks/>
          </p:cNvSpPr>
          <p:nvPr>
            <p:custDataLst>
              <p:tags r:id="rId5"/>
            </p:custDataLst>
          </p:nvPr>
        </p:nvSpPr>
        <p:spPr>
          <a:xfrm>
            <a:off x="9726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60</a:t>
            </a:fld>
            <a:endParaRPr lang="en-US" b="1" dirty="0">
              <a:solidFill>
                <a:srgbClr val="002060"/>
              </a:solidFill>
            </a:endParaRPr>
          </a:p>
        </p:txBody>
      </p:sp>
      <p:sp>
        <p:nvSpPr>
          <p:cNvPr id="10" name="Rectangle 3"/>
          <p:cNvSpPr txBox="1">
            <a:spLocks noChangeArrowheads="1"/>
          </p:cNvSpPr>
          <p:nvPr>
            <p:custDataLst>
              <p:tags r:id="rId6"/>
            </p:custDataLst>
          </p:nvPr>
        </p:nvSpPr>
        <p:spPr bwMode="auto">
          <a:xfrm>
            <a:off x="82184" y="1219200"/>
            <a:ext cx="887286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8" tIns="45459" rIns="90918" bIns="45459" numCol="1" anchor="t" anchorCtr="0" compatLnSpc="1">
            <a:prstTxWarp prst="textNoShape">
              <a:avLst/>
            </a:prstTxWarp>
          </a:bodyPr>
          <a:lstStyle>
            <a:lvl1pPr marL="340940" indent="-34094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38704" indent="-284117" algn="l" rtl="0" eaLnBrk="1" fontAlgn="base" hangingPunct="1">
              <a:spcBef>
                <a:spcPct val="20000"/>
              </a:spcBef>
              <a:spcAft>
                <a:spcPct val="0"/>
              </a:spcAft>
              <a:buClr>
                <a:srgbClr val="C79316"/>
              </a:buClr>
              <a:buSzPct val="120000"/>
              <a:buFont typeface="Arial" pitchFamily="34" charset="0"/>
              <a:buChar char="•"/>
              <a:defRPr sz="2800">
                <a:solidFill>
                  <a:srgbClr val="002C76"/>
                </a:solidFill>
                <a:latin typeface="+mn-lt"/>
              </a:defRPr>
            </a:lvl2pPr>
            <a:lvl3pPr marL="1136467" indent="-227294" algn="l" rtl="0" eaLnBrk="1" fontAlgn="base" hangingPunct="1">
              <a:spcBef>
                <a:spcPct val="20000"/>
              </a:spcBef>
              <a:spcAft>
                <a:spcPct val="0"/>
              </a:spcAft>
              <a:buClr>
                <a:srgbClr val="C79316"/>
              </a:buClr>
              <a:buSzPct val="80000"/>
              <a:buFont typeface="Courier New" pitchFamily="49" charset="0"/>
              <a:buChar char="o"/>
              <a:defRPr sz="2300" baseline="0">
                <a:solidFill>
                  <a:srgbClr val="002C76"/>
                </a:solidFill>
                <a:latin typeface="+mn-lt"/>
              </a:defRPr>
            </a:lvl3pPr>
            <a:lvl4pPr marL="1591054" indent="-227294" algn="l" rtl="0" eaLnBrk="1" fontAlgn="base" hangingPunct="1">
              <a:spcBef>
                <a:spcPct val="20000"/>
              </a:spcBef>
              <a:spcAft>
                <a:spcPct val="0"/>
              </a:spcAft>
              <a:buClr>
                <a:srgbClr val="C79316"/>
              </a:buClr>
              <a:buChar char="–"/>
              <a:defRPr sz="2000">
                <a:solidFill>
                  <a:srgbClr val="002C76"/>
                </a:solidFill>
                <a:latin typeface="+mn-lt"/>
              </a:defRPr>
            </a:lvl4pPr>
            <a:lvl5pPr marL="2045640"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00227"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54813"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09401"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63986" indent="-227294"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a:lstStyle>
          <a:p>
            <a:pPr marL="0" indent="0">
              <a:spcBef>
                <a:spcPct val="0"/>
              </a:spcBef>
              <a:buFont typeface="Wingdings" pitchFamily="2" charset="2"/>
              <a:buNone/>
            </a:pPr>
            <a:r>
              <a:rPr lang="en-US" sz="2000" kern="0" dirty="0" smtClean="0">
                <a:solidFill>
                  <a:srgbClr val="003366"/>
                </a:solidFill>
                <a:latin typeface="Times New Roman" panose="02020603050405020304" pitchFamily="18" charset="0"/>
                <a:cs typeface="Times New Roman" panose="02020603050405020304" pitchFamily="18" charset="0"/>
              </a:rPr>
              <a:t>What is the maximum amount that can be deposited for this plan with 100% of the deposit fully insured?</a:t>
            </a:r>
          </a:p>
          <a:p>
            <a:pPr marL="0" indent="0">
              <a:spcBef>
                <a:spcPct val="0"/>
              </a:spcBef>
              <a:buFont typeface="Wingdings" pitchFamily="2" charset="2"/>
              <a:buNone/>
            </a:pPr>
            <a:endParaRPr lang="en-US" sz="2000" kern="0" dirty="0" smtClean="0">
              <a:solidFill>
                <a:srgbClr val="003366"/>
              </a:solidFill>
              <a:latin typeface="Times New Roman" panose="02020603050405020304" pitchFamily="18" charset="0"/>
              <a:cs typeface="Times New Roman" panose="02020603050405020304" pitchFamily="18" charset="0"/>
            </a:endParaRPr>
          </a:p>
        </p:txBody>
      </p:sp>
      <p:sp>
        <p:nvSpPr>
          <p:cNvPr id="11" name="Rectangle 5"/>
          <p:cNvSpPr>
            <a:spLocks noGrp="1" noChangeArrowheads="1"/>
          </p:cNvSpPr>
          <p:nvPr>
            <p:ph type="title"/>
            <p:custDataLst>
              <p:tags r:id="rId7"/>
            </p:custDataLst>
          </p:nvPr>
        </p:nvSpPr>
        <p:spPr>
          <a:xfrm>
            <a:off x="0" y="76200"/>
            <a:ext cx="9875838" cy="815552"/>
          </a:xfrm>
          <a:noFill/>
        </p:spPr>
        <p:txBody>
          <a:bodyPr>
            <a:normAutofit fontScale="90000"/>
          </a:bodyPr>
          <a:lstStyle/>
          <a:p>
            <a:pPr algn="ctr"/>
            <a:r>
              <a:rPr lang="en-US" sz="3600" b="1" dirty="0">
                <a:solidFill>
                  <a:srgbClr val="FFCC00"/>
                </a:solidFill>
                <a:latin typeface="Times New Roman"/>
                <a:cs typeface="Times New Roman"/>
              </a:rPr>
              <a:t>Category 6 – Employee Benefit Plan Accounts Example</a:t>
            </a:r>
            <a:endParaRPr lang="en-US" sz="3500" b="1" dirty="0">
              <a:solidFill>
                <a:srgbClr val="FFCC00"/>
              </a:solidFill>
              <a:latin typeface="Times New Roman"/>
              <a:cs typeface="Times New Roman"/>
            </a:endParaRPr>
          </a:p>
        </p:txBody>
      </p:sp>
      <p:sp>
        <p:nvSpPr>
          <p:cNvPr id="3" name="TextBox 2"/>
          <p:cNvSpPr txBox="1"/>
          <p:nvPr/>
        </p:nvSpPr>
        <p:spPr>
          <a:xfrm>
            <a:off x="4058523" y="5193268"/>
            <a:ext cx="1336596" cy="400110"/>
          </a:xfrm>
          <a:prstGeom prst="rect">
            <a:avLst/>
          </a:prstGeom>
          <a:noFill/>
        </p:spPr>
        <p:txBody>
          <a:bodyPr wrap="square" rtlCol="0">
            <a:spAutoFit/>
          </a:bodyPr>
          <a:lstStyle/>
          <a:p>
            <a:r>
              <a:rPr lang="en-US" sz="2000" b="1" dirty="0">
                <a:solidFill>
                  <a:srgbClr val="002060"/>
                </a:solidFill>
                <a:cs typeface="Times New Roman" panose="02020603050405020304" pitchFamily="18" charset="0"/>
              </a:rPr>
              <a:t>$ 625,000</a:t>
            </a:r>
            <a:endParaRPr lang="en-US" sz="2000" b="1" dirty="0" smtClean="0">
              <a:solidFill>
                <a:srgbClr val="002060"/>
              </a:solidFill>
              <a:cs typeface="Times New Roman" panose="02020603050405020304" pitchFamily="18" charset="0"/>
            </a:endParaRPr>
          </a:p>
        </p:txBody>
      </p:sp>
    </p:spTree>
    <p:extLst>
      <p:ext uri="{BB962C8B-B14F-4D97-AF65-F5344CB8AC3E}">
        <p14:creationId xmlns:p14="http://schemas.microsoft.com/office/powerpoint/2010/main" val="26763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6" descr="table"/>
          <p:cNvGraphicFramePr>
            <a:graphicFrameLocks noGrp="1"/>
          </p:cNvGraphicFramePr>
          <p:nvPr>
            <p:ph idx="1"/>
            <p:custDataLst>
              <p:tags r:id="rId1"/>
            </p:custDataLst>
            <p:extLst>
              <p:ext uri="{D42A27DB-BD31-4B8C-83A1-F6EECF244321}">
                <p14:modId xmlns:p14="http://schemas.microsoft.com/office/powerpoint/2010/main" val="2663437771"/>
              </p:ext>
            </p:extLst>
          </p:nvPr>
        </p:nvGraphicFramePr>
        <p:xfrm>
          <a:off x="385309" y="1270876"/>
          <a:ext cx="9048410" cy="551688"/>
        </p:xfrm>
        <a:graphic>
          <a:graphicData uri="http://schemas.openxmlformats.org/drawingml/2006/table">
            <a:tbl>
              <a:tblPr firstRow="1">
                <a:effectLst/>
              </a:tblPr>
              <a:tblGrid>
                <a:gridCol w="9048410"/>
              </a:tblGrid>
              <a:tr h="319787">
                <a:tc>
                  <a:txBody>
                    <a:bodyPr/>
                    <a:lstStyle/>
                    <a:p>
                      <a:pPr marL="0" marR="0" lvl="0" indent="0" algn="l" defTabSz="914400" rtl="0" eaLnBrk="1" fontAlgn="base" latinLnBrk="0" hangingPunct="1">
                        <a:lnSpc>
                          <a:spcPct val="85000"/>
                        </a:lnSpc>
                        <a:spcBef>
                          <a:spcPct val="0"/>
                        </a:spcBef>
                        <a:spcAft>
                          <a:spcPct val="0"/>
                        </a:spcAft>
                        <a:buClr>
                          <a:srgbClr val="003366"/>
                        </a:buClr>
                        <a:buSzTx/>
                        <a:buFontTx/>
                        <a:buNone/>
                        <a:tabLst/>
                      </a:pPr>
                      <a:r>
                        <a:rPr kumimoji="0" lang="en-US" sz="1800" b="1" i="0" u="none" strike="noStrike" cap="none" spc="0" normalizeH="0" baseline="0" dirty="0" smtClean="0">
                          <a:ln>
                            <a:noFill/>
                          </a:ln>
                          <a:solidFill>
                            <a:srgbClr val="002060"/>
                          </a:solidFill>
                          <a:effectLst/>
                          <a:latin typeface="Times New Roman" pitchFamily="18" charset="0"/>
                          <a:cs typeface="Arial" charset="0"/>
                        </a:rPr>
                        <a:t>Account Title                                                                                                       Account Balance</a:t>
                      </a:r>
                    </a:p>
                    <a:p>
                      <a:pPr marL="0" marR="0" lvl="0" indent="0" algn="l" defTabSz="914400" rtl="0" eaLnBrk="1" fontAlgn="base" latinLnBrk="0" hangingPunct="1">
                        <a:lnSpc>
                          <a:spcPct val="85000"/>
                        </a:lnSpc>
                        <a:spcBef>
                          <a:spcPct val="0"/>
                        </a:spcBef>
                        <a:spcAft>
                          <a:spcPct val="0"/>
                        </a:spcAft>
                        <a:buClr>
                          <a:srgbClr val="003366"/>
                        </a:buClr>
                        <a:buSzTx/>
                        <a:buFontTx/>
                        <a:buNone/>
                        <a:tabLst/>
                      </a:pPr>
                      <a:r>
                        <a:rPr kumimoji="0" lang="en-US" sz="1800" b="1" i="0" u="none" strike="noStrike" cap="none" spc="0" normalizeH="0" baseline="0" dirty="0" smtClean="0">
                          <a:ln>
                            <a:noFill/>
                          </a:ln>
                          <a:solidFill>
                            <a:srgbClr val="002060"/>
                          </a:solidFill>
                          <a:effectLst/>
                          <a:latin typeface="Times New Roman" pitchFamily="18" charset="0"/>
                          <a:cs typeface="Arial" charset="0"/>
                        </a:rPr>
                        <a:t>The Pet Vet Clinic Defined Benefit Plan                                                                       $ 625,000</a:t>
                      </a:r>
                    </a:p>
                  </a:txBody>
                  <a:tcPr marL="98760" marR="98760" marT="42672" marB="426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solidFill>
                      <a:schemeClr val="bg1"/>
                    </a:solidFill>
                  </a:tcPr>
                </a:tc>
              </a:tr>
            </a:tbl>
          </a:graphicData>
        </a:graphic>
      </p:graphicFrame>
      <p:sp>
        <p:nvSpPr>
          <p:cNvPr id="6" name="Slide Number Placeholder 4"/>
          <p:cNvSpPr txBox="1">
            <a:spLocks/>
          </p:cNvSpPr>
          <p:nvPr>
            <p:custDataLst>
              <p:tags r:id="rId2"/>
            </p:custDataLst>
          </p:nvPr>
        </p:nvSpPr>
        <p:spPr>
          <a:xfrm>
            <a:off x="9726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61</a:t>
            </a:fld>
            <a:endParaRPr lang="en-US" b="1" dirty="0">
              <a:solidFill>
                <a:srgbClr val="002060"/>
              </a:solidFill>
            </a:endParaRPr>
          </a:p>
        </p:txBody>
      </p:sp>
      <p:graphicFrame>
        <p:nvGraphicFramePr>
          <p:cNvPr id="10" name="Table 9" descr="table"/>
          <p:cNvGraphicFramePr>
            <a:graphicFrameLocks noGrp="1"/>
          </p:cNvGraphicFramePr>
          <p:nvPr>
            <p:custDataLst>
              <p:tags r:id="rId3"/>
            </p:custDataLst>
            <p:extLst>
              <p:ext uri="{D42A27DB-BD31-4B8C-83A1-F6EECF244321}">
                <p14:modId xmlns:p14="http://schemas.microsoft.com/office/powerpoint/2010/main" val="3670343315"/>
              </p:ext>
            </p:extLst>
          </p:nvPr>
        </p:nvGraphicFramePr>
        <p:xfrm>
          <a:off x="385309" y="1880475"/>
          <a:ext cx="9048410" cy="786525"/>
        </p:xfrm>
        <a:graphic>
          <a:graphicData uri="http://schemas.openxmlformats.org/drawingml/2006/table">
            <a:tbl>
              <a:tblPr firstRow="1">
                <a:effectLst>
                  <a:outerShdw blurRad="50800" dist="38100" dir="2700000" algn="tl" rotWithShape="0">
                    <a:prstClr val="black">
                      <a:alpha val="40000"/>
                    </a:prstClr>
                  </a:outerShdw>
                </a:effectLst>
              </a:tblPr>
              <a:tblGrid>
                <a:gridCol w="1809410"/>
                <a:gridCol w="4038600"/>
                <a:gridCol w="1447800"/>
                <a:gridCol w="1752600"/>
              </a:tblGrid>
              <a:tr h="786525">
                <a:tc>
                  <a:txBody>
                    <a:bodyPr/>
                    <a:lstStyle/>
                    <a:p>
                      <a:pPr algn="ctr" rtl="0" fontAlgn="ctr"/>
                      <a:r>
                        <a:rPr lang="en-US" sz="1800" b="1" i="0" u="none" strike="noStrike" dirty="0">
                          <a:solidFill>
                            <a:srgbClr val="FFCC00"/>
                          </a:solidFill>
                          <a:effectLst/>
                          <a:latin typeface="Times New Roman"/>
                        </a:rPr>
                        <a:t>Plan Participants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algn="ctr" rtl="0" fontAlgn="ctr"/>
                      <a:r>
                        <a:rPr lang="en-US" sz="1800" b="1" i="0" u="none" strike="noStrike" dirty="0" smtClean="0">
                          <a:solidFill>
                            <a:srgbClr val="FFCC00"/>
                          </a:solidFill>
                          <a:effectLst/>
                          <a:latin typeface="Times New Roman"/>
                        </a:rPr>
                        <a:t> Share of Plan Multiplied </a:t>
                      </a:r>
                      <a:r>
                        <a:rPr lang="en-US" sz="1800" b="1" i="0" u="none" strike="noStrike" dirty="0">
                          <a:solidFill>
                            <a:srgbClr val="FFCC00"/>
                          </a:solidFill>
                          <a:effectLst/>
                          <a:latin typeface="Times New Roman"/>
                        </a:rPr>
                        <a:t>by Maximum Insured Amount = Share of Deposit </a:t>
                      </a: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algn="ctr" rtl="0" fontAlgn="ctr"/>
                      <a:r>
                        <a:rPr lang="en-US" sz="1800" b="1" i="0" u="none" strike="noStrike" dirty="0">
                          <a:solidFill>
                            <a:srgbClr val="FFCC00"/>
                          </a:solidFill>
                          <a:effectLst/>
                          <a:latin typeface="Times New Roman"/>
                        </a:rPr>
                        <a:t>Amount   Insured</a:t>
                      </a:r>
                    </a:p>
                  </a:txBody>
                  <a:tcPr marL="6350" marR="952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algn="ctr" rtl="0" fontAlgn="ctr"/>
                      <a:r>
                        <a:rPr lang="en-US" sz="1800" b="1" i="0" u="none" strike="noStrike" dirty="0">
                          <a:solidFill>
                            <a:srgbClr val="FFCC00"/>
                          </a:solidFill>
                          <a:effectLst/>
                          <a:latin typeface="Times New Roman"/>
                        </a:rPr>
                        <a:t>Amount Uninsured</a:t>
                      </a:r>
                    </a:p>
                  </a:txBody>
                  <a:tcPr marL="6350" marR="952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graphicFrame>
        <p:nvGraphicFramePr>
          <p:cNvPr id="2" name="Table 1" descr="table"/>
          <p:cNvGraphicFramePr>
            <a:graphicFrameLocks noGrp="1"/>
          </p:cNvGraphicFramePr>
          <p:nvPr>
            <p:custDataLst>
              <p:tags r:id="rId4"/>
            </p:custDataLst>
            <p:extLst>
              <p:ext uri="{D42A27DB-BD31-4B8C-83A1-F6EECF244321}">
                <p14:modId xmlns:p14="http://schemas.microsoft.com/office/powerpoint/2010/main" val="1078814724"/>
              </p:ext>
            </p:extLst>
          </p:nvPr>
        </p:nvGraphicFramePr>
        <p:xfrm>
          <a:off x="385309" y="2743202"/>
          <a:ext cx="9048410" cy="3106378"/>
        </p:xfrm>
        <a:graphic>
          <a:graphicData uri="http://schemas.openxmlformats.org/drawingml/2006/table">
            <a:tbl>
              <a:tblPr firstRow="1">
                <a:effectLst>
                  <a:outerShdw blurRad="50800" dist="38100" dir="2700000" algn="tl" rotWithShape="0">
                    <a:prstClr val="black">
                      <a:alpha val="40000"/>
                    </a:prstClr>
                  </a:outerShdw>
                </a:effectLst>
              </a:tblPr>
              <a:tblGrid>
                <a:gridCol w="1809410"/>
                <a:gridCol w="4038600"/>
                <a:gridCol w="1447800"/>
                <a:gridCol w="1752600"/>
              </a:tblGrid>
              <a:tr h="546813">
                <a:tc>
                  <a:txBody>
                    <a:bodyPr/>
                    <a:lstStyle/>
                    <a:p>
                      <a:pPr algn="l" rtl="0" fontAlgn="ctr"/>
                      <a:r>
                        <a:rPr lang="en-US" sz="1800" b="0" i="0" u="none" strike="noStrike" dirty="0" smtClean="0">
                          <a:solidFill>
                            <a:srgbClr val="002060"/>
                          </a:solidFill>
                          <a:effectLst/>
                          <a:latin typeface="Times New Roman"/>
                        </a:rPr>
                        <a:t> Dr</a:t>
                      </a:r>
                      <a:r>
                        <a:rPr lang="en-US" sz="1800" b="0" i="0" u="none" strike="noStrike" dirty="0">
                          <a:solidFill>
                            <a:srgbClr val="002060"/>
                          </a:solidFill>
                          <a:effectLst/>
                          <a:latin typeface="Times New Roman"/>
                        </a:rPr>
                        <a:t>. Todd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l" rtl="0" fontAlgn="ctr"/>
                      <a:r>
                        <a:rPr lang="en-US" sz="1800" b="0" i="0" u="none" strike="noStrike" dirty="0">
                          <a:solidFill>
                            <a:srgbClr val="002060"/>
                          </a:solidFill>
                          <a:effectLst/>
                          <a:latin typeface="Times New Roman"/>
                        </a:rPr>
                        <a:t>40% </a:t>
                      </a:r>
                      <a:r>
                        <a:rPr lang="en-US" sz="1800" b="0" i="0" u="none" strike="noStrike" dirty="0" smtClean="0">
                          <a:solidFill>
                            <a:srgbClr val="002060"/>
                          </a:solidFill>
                          <a:effectLst/>
                          <a:latin typeface="Times New Roman"/>
                        </a:rPr>
                        <a:t> x  $625,000 </a:t>
                      </a:r>
                      <a:r>
                        <a:rPr lang="en-US" sz="1800" b="0" i="0" u="none" strike="noStrike" dirty="0">
                          <a:solidFill>
                            <a:srgbClr val="002060"/>
                          </a:solidFill>
                          <a:effectLst/>
                          <a:latin typeface="Times New Roman"/>
                        </a:rPr>
                        <a:t>= $</a:t>
                      </a:r>
                      <a:r>
                        <a:rPr lang="en-US" sz="1800" b="0" i="0" u="none" strike="noStrike" dirty="0" smtClean="0">
                          <a:solidFill>
                            <a:srgbClr val="002060"/>
                          </a:solidFill>
                          <a:effectLst/>
                          <a:latin typeface="Times New Roman"/>
                        </a:rPr>
                        <a:t>250,000</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l" rtl="0" fontAlgn="ctr"/>
                      <a:r>
                        <a:rPr lang="en-US" sz="1800" b="0" i="0" u="none" strike="noStrike" dirty="0" smtClean="0">
                          <a:solidFill>
                            <a:srgbClr val="002060"/>
                          </a:solidFill>
                          <a:effectLst/>
                          <a:latin typeface="Times New Roman"/>
                        </a:rPr>
                        <a:t>         $250,000 </a:t>
                      </a:r>
                      <a:endParaRPr lang="en-US" sz="1800" b="0" i="0" u="none" strike="noStrike" dirty="0">
                        <a:solidFill>
                          <a:srgbClr val="002060"/>
                        </a:solidFill>
                        <a:effectLst/>
                        <a:latin typeface="Times New Roman"/>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ctr" rtl="0" fontAlgn="ctr"/>
                      <a:r>
                        <a:rPr lang="en-US" sz="1800" b="0" i="0" u="none" strike="noStrike" dirty="0" smtClean="0">
                          <a:solidFill>
                            <a:srgbClr val="002060"/>
                          </a:solidFill>
                          <a:effectLst/>
                          <a:latin typeface="Times New Roman"/>
                        </a:rPr>
                        <a:t>                       </a:t>
                      </a:r>
                      <a:r>
                        <a:rPr lang="en-US" sz="1800" b="0" i="0" u="none" strike="noStrike" baseline="0" dirty="0" smtClean="0">
                          <a:solidFill>
                            <a:srgbClr val="002060"/>
                          </a:solidFill>
                          <a:effectLst/>
                          <a:latin typeface="Times New Roman"/>
                        </a:rPr>
                        <a:t> </a:t>
                      </a:r>
                      <a:r>
                        <a:rPr lang="en-US" sz="1800" b="0" i="0" u="none" strike="noStrike" dirty="0" smtClean="0">
                          <a:solidFill>
                            <a:srgbClr val="002060"/>
                          </a:solidFill>
                          <a:effectLst/>
                          <a:latin typeface="Times New Roman"/>
                        </a:rPr>
                        <a:t>$0</a:t>
                      </a:r>
                      <a:endParaRPr lang="en-US" sz="1800" b="0" i="0" u="none" strike="noStrike" dirty="0">
                        <a:solidFill>
                          <a:srgbClr val="002060"/>
                        </a:solidFill>
                        <a:effectLst/>
                        <a:latin typeface="Times New Roman"/>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546813">
                <a:tc>
                  <a:txBody>
                    <a:bodyPr/>
                    <a:lstStyle/>
                    <a:p>
                      <a:pPr algn="l" rtl="0" fontAlgn="ctr"/>
                      <a:r>
                        <a:rPr lang="en-US" sz="1800" b="0" i="0" u="none" strike="noStrike" dirty="0" smtClean="0">
                          <a:solidFill>
                            <a:srgbClr val="002060"/>
                          </a:solidFill>
                          <a:effectLst/>
                          <a:latin typeface="Times New Roman"/>
                        </a:rPr>
                        <a:t>Dr. Jones</a:t>
                      </a:r>
                      <a:endParaRPr lang="en-US" sz="1800" b="0" i="0" u="none" strike="noStrike" dirty="0">
                        <a:solidFill>
                          <a:srgbClr val="002060"/>
                        </a:solidFill>
                        <a:effectLst/>
                        <a:latin typeface="Times New Roman"/>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l" rtl="0" fontAlgn="ctr"/>
                      <a:r>
                        <a:rPr lang="en-US" sz="1800" b="0" i="0" u="none" strike="noStrike" dirty="0" smtClean="0">
                          <a:solidFill>
                            <a:srgbClr val="002060"/>
                          </a:solidFill>
                          <a:effectLst/>
                          <a:latin typeface="Times New Roman"/>
                        </a:rPr>
                        <a:t>30%  x  $625,000 = </a:t>
                      </a:r>
                      <a:r>
                        <a:rPr lang="en-US" sz="1800" b="0" i="0" u="none" strike="noStrike" baseline="0" dirty="0" smtClean="0">
                          <a:solidFill>
                            <a:srgbClr val="002060"/>
                          </a:solidFill>
                          <a:effectLst/>
                          <a:latin typeface="Times New Roman"/>
                        </a:rPr>
                        <a:t> $</a:t>
                      </a:r>
                      <a:r>
                        <a:rPr lang="en-US" sz="1800" b="0" i="0" u="none" strike="noStrike" dirty="0" smtClean="0">
                          <a:solidFill>
                            <a:srgbClr val="002060"/>
                          </a:solidFill>
                          <a:effectLst/>
                          <a:latin typeface="Times New Roman"/>
                        </a:rPr>
                        <a:t>187,500</a:t>
                      </a:r>
                      <a:endParaRPr lang="en-US" sz="1800" b="0" i="0" u="none" strike="noStrike" dirty="0">
                        <a:solidFill>
                          <a:srgbClr val="002060"/>
                        </a:solidFill>
                        <a:effectLst/>
                        <a:latin typeface="Times New Roman"/>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r" rtl="0" fontAlgn="ctr"/>
                      <a:r>
                        <a:rPr lang="en-US" sz="1800" b="0" i="0" u="none" strike="noStrike" dirty="0" smtClean="0">
                          <a:solidFill>
                            <a:srgbClr val="002060"/>
                          </a:solidFill>
                          <a:effectLst/>
                          <a:latin typeface="Times New Roman"/>
                        </a:rPr>
                        <a:t>        $187,500</a:t>
                      </a:r>
                      <a:endParaRPr lang="en-US" sz="1800" b="0" i="0" u="none" strike="noStrike" dirty="0">
                        <a:solidFill>
                          <a:srgbClr val="00206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r" rtl="0" fontAlgn="ctr"/>
                      <a:r>
                        <a:rPr lang="en-US" sz="1800" b="0" i="0" u="none" strike="noStrike" dirty="0" smtClean="0">
                          <a:solidFill>
                            <a:srgbClr val="002060"/>
                          </a:solidFill>
                          <a:effectLst/>
                          <a:latin typeface="Times New Roman"/>
                        </a:rPr>
                        <a:t>$0</a:t>
                      </a:r>
                      <a:endParaRPr lang="en-US" sz="1800" b="0" i="0" u="none" strike="noStrike" dirty="0">
                        <a:solidFill>
                          <a:srgbClr val="00206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546813">
                <a:tc>
                  <a:txBody>
                    <a:bodyPr/>
                    <a:lstStyle/>
                    <a:p>
                      <a:pPr algn="l" rtl="0" fontAlgn="ctr"/>
                      <a:r>
                        <a:rPr lang="en-US" sz="1800" b="0" i="0" u="none" strike="noStrike" dirty="0">
                          <a:solidFill>
                            <a:srgbClr val="002060"/>
                          </a:solidFill>
                          <a:effectLst/>
                          <a:latin typeface="Times New Roman"/>
                        </a:rPr>
                        <a:t>Tech Barnes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l" rtl="0" fontAlgn="ctr"/>
                      <a:r>
                        <a:rPr lang="en-US" sz="1800" b="0" i="0" u="none" strike="noStrike" dirty="0">
                          <a:solidFill>
                            <a:srgbClr val="002060"/>
                          </a:solidFill>
                          <a:effectLst/>
                          <a:latin typeface="Times New Roman"/>
                        </a:rPr>
                        <a:t>10% </a:t>
                      </a:r>
                      <a:r>
                        <a:rPr lang="en-US" sz="1800" b="0" i="0" u="none" strike="noStrike" dirty="0" smtClean="0">
                          <a:solidFill>
                            <a:srgbClr val="002060"/>
                          </a:solidFill>
                          <a:effectLst/>
                          <a:latin typeface="Times New Roman"/>
                        </a:rPr>
                        <a:t> </a:t>
                      </a:r>
                      <a:r>
                        <a:rPr lang="en-US" sz="1800" b="0" i="0" u="none" strike="noStrike" dirty="0">
                          <a:solidFill>
                            <a:srgbClr val="002060"/>
                          </a:solidFill>
                          <a:effectLst/>
                          <a:latin typeface="Times New Roman"/>
                        </a:rPr>
                        <a:t>x </a:t>
                      </a:r>
                      <a:r>
                        <a:rPr lang="en-US" sz="1800" b="0" i="0" u="none" strike="noStrike" dirty="0" smtClean="0">
                          <a:solidFill>
                            <a:srgbClr val="002060"/>
                          </a:solidFill>
                          <a:effectLst/>
                          <a:latin typeface="Times New Roman"/>
                        </a:rPr>
                        <a:t> $</a:t>
                      </a:r>
                      <a:r>
                        <a:rPr lang="en-US" sz="1800" b="0" i="0" u="none" strike="noStrike" dirty="0">
                          <a:solidFill>
                            <a:srgbClr val="002060"/>
                          </a:solidFill>
                          <a:effectLst/>
                          <a:latin typeface="Times New Roman"/>
                        </a:rPr>
                        <a:t>625,000 = </a:t>
                      </a:r>
                      <a:r>
                        <a:rPr lang="en-US" sz="1800" b="0" i="0" u="none" strike="noStrike" dirty="0" smtClean="0">
                          <a:solidFill>
                            <a:srgbClr val="002060"/>
                          </a:solidFill>
                          <a:effectLst/>
                          <a:latin typeface="Times New Roman"/>
                        </a:rPr>
                        <a:t> $ 62,500</a:t>
                      </a:r>
                      <a:endParaRPr lang="en-US" sz="1800" b="0" i="0" u="none" strike="noStrike" dirty="0">
                        <a:solidFill>
                          <a:srgbClr val="002060"/>
                        </a:solidFill>
                        <a:effectLst/>
                        <a:latin typeface="Times New Roman"/>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lvl="1" algn="r" rtl="0" fontAlgn="ctr"/>
                      <a:r>
                        <a:rPr lang="en-US" sz="1800" b="0" i="0" u="none" strike="noStrike" dirty="0" smtClean="0">
                          <a:solidFill>
                            <a:srgbClr val="002060"/>
                          </a:solidFill>
                          <a:effectLst/>
                          <a:latin typeface="Times New Roman"/>
                        </a:rPr>
                        <a:t>$62,500</a:t>
                      </a:r>
                      <a:endParaRPr lang="en-US" sz="1800" b="0" i="0" u="none" strike="noStrike" dirty="0">
                        <a:solidFill>
                          <a:srgbClr val="00206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r" rtl="0" fontAlgn="ctr"/>
                      <a:r>
                        <a:rPr lang="en-US" sz="1800" b="0" i="0" u="none" strike="noStrike" dirty="0" smtClean="0">
                          <a:solidFill>
                            <a:srgbClr val="002060"/>
                          </a:solidFill>
                          <a:effectLst/>
                          <a:latin typeface="Times New Roman"/>
                        </a:rPr>
                        <a:t>$0</a:t>
                      </a:r>
                      <a:endParaRPr lang="en-US" sz="1800" b="0" i="0" u="none" strike="noStrike" dirty="0">
                        <a:solidFill>
                          <a:srgbClr val="00206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546813">
                <a:tc>
                  <a:txBody>
                    <a:bodyPr/>
                    <a:lstStyle/>
                    <a:p>
                      <a:pPr algn="l" rtl="0" fontAlgn="ctr"/>
                      <a:r>
                        <a:rPr lang="en-US" sz="1800" b="0" i="0" u="none" strike="noStrike" dirty="0">
                          <a:solidFill>
                            <a:srgbClr val="002060"/>
                          </a:solidFill>
                          <a:effectLst/>
                          <a:latin typeface="Times New Roman"/>
                        </a:rPr>
                        <a:t>Tech Cassidy</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l" rtl="0" fontAlgn="ctr"/>
                      <a:r>
                        <a:rPr lang="en-US" sz="1800" b="0" i="0" u="none" strike="noStrike" dirty="0">
                          <a:solidFill>
                            <a:srgbClr val="002060"/>
                          </a:solidFill>
                          <a:effectLst/>
                          <a:latin typeface="Times New Roman"/>
                        </a:rPr>
                        <a:t>10% </a:t>
                      </a:r>
                      <a:r>
                        <a:rPr lang="en-US" sz="1800" b="0" i="0" u="none" strike="noStrike" dirty="0" smtClean="0">
                          <a:solidFill>
                            <a:srgbClr val="002060"/>
                          </a:solidFill>
                          <a:effectLst/>
                          <a:latin typeface="Times New Roman"/>
                        </a:rPr>
                        <a:t> </a:t>
                      </a:r>
                      <a:r>
                        <a:rPr lang="en-US" sz="1800" b="0" i="0" u="none" strike="noStrike" dirty="0">
                          <a:solidFill>
                            <a:srgbClr val="002060"/>
                          </a:solidFill>
                          <a:effectLst/>
                          <a:latin typeface="Times New Roman"/>
                        </a:rPr>
                        <a:t>x </a:t>
                      </a:r>
                      <a:r>
                        <a:rPr lang="en-US" sz="1800" b="0" i="0" u="none" strike="noStrike" dirty="0" smtClean="0">
                          <a:solidFill>
                            <a:srgbClr val="002060"/>
                          </a:solidFill>
                          <a:effectLst/>
                          <a:latin typeface="Times New Roman"/>
                        </a:rPr>
                        <a:t> $</a:t>
                      </a:r>
                      <a:r>
                        <a:rPr lang="en-US" sz="1800" b="0" i="0" u="none" strike="noStrike" dirty="0">
                          <a:solidFill>
                            <a:srgbClr val="002060"/>
                          </a:solidFill>
                          <a:effectLst/>
                          <a:latin typeface="Times New Roman"/>
                        </a:rPr>
                        <a:t>625,000 = </a:t>
                      </a:r>
                      <a:r>
                        <a:rPr lang="en-US" sz="1800" b="0" i="0" u="none" strike="noStrike" baseline="0" dirty="0" smtClean="0">
                          <a:solidFill>
                            <a:srgbClr val="002060"/>
                          </a:solidFill>
                          <a:effectLst/>
                          <a:latin typeface="Times New Roman"/>
                        </a:rPr>
                        <a:t> $ </a:t>
                      </a:r>
                      <a:r>
                        <a:rPr lang="en-US" sz="1800" b="0" i="0" u="none" strike="noStrike" dirty="0" smtClean="0">
                          <a:solidFill>
                            <a:srgbClr val="002060"/>
                          </a:solidFill>
                          <a:effectLst/>
                          <a:latin typeface="Times New Roman"/>
                        </a:rPr>
                        <a:t>62,500</a:t>
                      </a:r>
                      <a:endParaRPr lang="en-US" sz="1800" b="0" i="0" u="none" strike="noStrike" dirty="0">
                        <a:solidFill>
                          <a:srgbClr val="002060"/>
                        </a:solidFill>
                        <a:effectLst/>
                        <a:latin typeface="Times New Roman"/>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454587" marR="0" lvl="1" indent="0" algn="r" defTabSz="909173"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2060"/>
                          </a:solidFill>
                          <a:effectLst/>
                          <a:latin typeface="Times New Roman"/>
                        </a:rPr>
                        <a:t>$62,500</a:t>
                      </a: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r" rtl="0" fontAlgn="ctr"/>
                      <a:r>
                        <a:rPr lang="en-US" sz="1800" b="0" i="0" u="none" strike="noStrike" dirty="0" smtClean="0">
                          <a:solidFill>
                            <a:srgbClr val="002060"/>
                          </a:solidFill>
                          <a:effectLst/>
                          <a:latin typeface="Times New Roman"/>
                        </a:rPr>
                        <a:t>$0</a:t>
                      </a:r>
                      <a:endParaRPr lang="en-US" sz="1800" b="0" i="0" u="none" strike="noStrike" dirty="0">
                        <a:solidFill>
                          <a:srgbClr val="00206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468697">
                <a:tc>
                  <a:txBody>
                    <a:bodyPr/>
                    <a:lstStyle/>
                    <a:p>
                      <a:pPr algn="l" rtl="0" fontAlgn="ctr"/>
                      <a:r>
                        <a:rPr lang="en-US" sz="1800" b="0" i="0" u="none" strike="noStrike" dirty="0">
                          <a:solidFill>
                            <a:srgbClr val="002060"/>
                          </a:solidFill>
                          <a:effectLst/>
                          <a:latin typeface="Times New Roman"/>
                        </a:rPr>
                        <a:t>Tech Evans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l" rtl="0" fontAlgn="ctr"/>
                      <a:r>
                        <a:rPr lang="en-US" sz="1800" b="0" i="0" u="none" strike="noStrike" dirty="0">
                          <a:solidFill>
                            <a:srgbClr val="002060"/>
                          </a:solidFill>
                          <a:effectLst/>
                          <a:latin typeface="Times New Roman"/>
                        </a:rPr>
                        <a:t>10%  </a:t>
                      </a:r>
                      <a:r>
                        <a:rPr lang="en-US" sz="1800" b="0" i="0" u="none" strike="noStrike" dirty="0" smtClean="0">
                          <a:solidFill>
                            <a:srgbClr val="002060"/>
                          </a:solidFill>
                          <a:effectLst/>
                          <a:latin typeface="Times New Roman"/>
                        </a:rPr>
                        <a:t>x  $</a:t>
                      </a:r>
                      <a:r>
                        <a:rPr lang="en-US" sz="1800" b="0" i="0" u="none" strike="noStrike" dirty="0">
                          <a:solidFill>
                            <a:srgbClr val="002060"/>
                          </a:solidFill>
                          <a:effectLst/>
                          <a:latin typeface="Times New Roman"/>
                        </a:rPr>
                        <a:t>625,000 = </a:t>
                      </a:r>
                      <a:r>
                        <a:rPr lang="en-US" sz="1800" b="0" i="0" u="none" strike="noStrike" dirty="0" smtClean="0">
                          <a:solidFill>
                            <a:srgbClr val="002060"/>
                          </a:solidFill>
                          <a:effectLst/>
                          <a:latin typeface="Times New Roman"/>
                        </a:rPr>
                        <a:t> $ 62,500 </a:t>
                      </a:r>
                      <a:endParaRPr lang="en-US" sz="1800" b="0" i="0" u="none" strike="noStrike" dirty="0">
                        <a:solidFill>
                          <a:srgbClr val="002060"/>
                        </a:solidFill>
                        <a:effectLst/>
                        <a:latin typeface="Times New Roman"/>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marL="454587" marR="0" lvl="1" indent="0" algn="r" defTabSz="909173"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2060"/>
                          </a:solidFill>
                          <a:effectLst/>
                          <a:latin typeface="Times New Roman"/>
                        </a:rPr>
                        <a:t>$62,500</a:t>
                      </a: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c>
                  <a:txBody>
                    <a:bodyPr/>
                    <a:lstStyle/>
                    <a:p>
                      <a:pPr algn="r" rtl="0" fontAlgn="ctr"/>
                      <a:r>
                        <a:rPr lang="en-US" sz="1800" b="0" i="0" u="none" strike="noStrike" dirty="0" smtClean="0">
                          <a:solidFill>
                            <a:srgbClr val="002060"/>
                          </a:solidFill>
                          <a:effectLst/>
                          <a:latin typeface="Times New Roman"/>
                        </a:rPr>
                        <a:t>$0</a:t>
                      </a:r>
                      <a:endParaRPr lang="en-US" sz="1800" b="0" i="0" u="none" strike="noStrike" dirty="0">
                        <a:solidFill>
                          <a:srgbClr val="00206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1"/>
                    </a:solidFill>
                  </a:tcPr>
                </a:tc>
              </a:tr>
              <a:tr h="450429">
                <a:tc>
                  <a:txBody>
                    <a:bodyPr/>
                    <a:lstStyle/>
                    <a:p>
                      <a:pPr algn="l" rtl="0" fontAlgn="ctr"/>
                      <a:r>
                        <a:rPr lang="en-US" sz="1800" b="1" i="0" u="none" strike="noStrike" dirty="0">
                          <a:solidFill>
                            <a:srgbClr val="FFCC00"/>
                          </a:solidFill>
                          <a:effectLst/>
                          <a:latin typeface="Times New Roman" panose="02020603050405020304" pitchFamily="18" charset="0"/>
                          <a:cs typeface="Times New Roman" panose="02020603050405020304" pitchFamily="18" charset="0"/>
                        </a:rPr>
                        <a:t>Totals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algn="l" rtl="0" fontAlgn="ctr"/>
                      <a:r>
                        <a:rPr lang="en-US" sz="1800" b="1" i="0" u="none" strike="noStrike" dirty="0" smtClean="0">
                          <a:solidFill>
                            <a:srgbClr val="FFCC00"/>
                          </a:solidFill>
                          <a:effectLst/>
                          <a:latin typeface="Times New Roman" panose="02020603050405020304" pitchFamily="18" charset="0"/>
                          <a:cs typeface="Times New Roman" panose="02020603050405020304" pitchFamily="18" charset="0"/>
                        </a:rPr>
                        <a:t>                         100%</a:t>
                      </a:r>
                      <a:r>
                        <a:rPr lang="en-US" sz="1800" b="0" i="0" u="none" strike="noStrike" dirty="0">
                          <a:solidFill>
                            <a:srgbClr val="FFCC00"/>
                          </a:solidFill>
                          <a:effectLst/>
                          <a:latin typeface="Times New Roman" panose="02020603050405020304" pitchFamily="18" charset="0"/>
                          <a:cs typeface="Times New Roman" panose="02020603050405020304" pitchFamily="18" charset="0"/>
                        </a:rPr>
                        <a:t> </a:t>
                      </a: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lvl="1" algn="r" rtl="0" fontAlgn="ctr"/>
                      <a:r>
                        <a:rPr lang="en-US" sz="1800" b="1" i="0" u="none" strike="noStrike" dirty="0" smtClean="0">
                          <a:solidFill>
                            <a:srgbClr val="FFCC00"/>
                          </a:solidFill>
                          <a:effectLst/>
                          <a:latin typeface="Times New Roman" panose="02020603050405020304" pitchFamily="18" charset="0"/>
                          <a:cs typeface="Times New Roman" panose="02020603050405020304" pitchFamily="18" charset="0"/>
                        </a:rPr>
                        <a:t>$625,000 </a:t>
                      </a:r>
                      <a:endParaRPr lang="en-US" sz="1800" b="1" i="0" u="none" strike="noStrike" dirty="0">
                        <a:solidFill>
                          <a:srgbClr val="FFCC00"/>
                        </a:solidFill>
                        <a:effectLst/>
                        <a:latin typeface="Times New Roman" panose="02020603050405020304" pitchFamily="18" charset="0"/>
                        <a:cs typeface="Times New Roman" panose="02020603050405020304" pitchFamily="18" charset="0"/>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c>
                  <a:txBody>
                    <a:bodyPr/>
                    <a:lstStyle/>
                    <a:p>
                      <a:pPr algn="r" rtl="0" fontAlgn="ctr"/>
                      <a:r>
                        <a:rPr lang="en-US" sz="1800" b="1" i="0" u="none" strike="noStrike" dirty="0" smtClean="0">
                          <a:solidFill>
                            <a:srgbClr val="FFCC00"/>
                          </a:solidFill>
                          <a:effectLst/>
                          <a:latin typeface="Times New Roman"/>
                        </a:rPr>
                        <a:t>$0</a:t>
                      </a:r>
                      <a:endParaRPr lang="en-US" sz="1800" b="1" i="0" u="none" strike="noStrike" dirty="0">
                        <a:solidFill>
                          <a:srgbClr val="FFCC00"/>
                        </a:solidFill>
                        <a:effectLst/>
                        <a:latin typeface="Times New Roman"/>
                      </a:endParaRPr>
                    </a:p>
                  </a:txBody>
                  <a:tcPr marL="6350" marR="952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002060"/>
                    </a:solidFill>
                  </a:tcPr>
                </a:tc>
              </a:tr>
            </a:tbl>
          </a:graphicData>
        </a:graphic>
      </p:graphicFrame>
      <p:sp>
        <p:nvSpPr>
          <p:cNvPr id="8" name="Rectangle 5"/>
          <p:cNvSpPr>
            <a:spLocks noGrp="1" noChangeArrowheads="1"/>
          </p:cNvSpPr>
          <p:nvPr>
            <p:ph type="title"/>
            <p:custDataLst>
              <p:tags r:id="rId5"/>
            </p:custDataLst>
          </p:nvPr>
        </p:nvSpPr>
        <p:spPr>
          <a:xfrm>
            <a:off x="0" y="76200"/>
            <a:ext cx="9875838" cy="815552"/>
          </a:xfrm>
          <a:noFill/>
        </p:spPr>
        <p:txBody>
          <a:bodyPr>
            <a:normAutofit fontScale="90000"/>
          </a:bodyPr>
          <a:lstStyle/>
          <a:p>
            <a:pPr algn="ctr"/>
            <a:r>
              <a:rPr lang="en-US" sz="3600" b="1" dirty="0" smtClean="0">
                <a:solidFill>
                  <a:srgbClr val="FFCC00"/>
                </a:solidFill>
                <a:latin typeface="Times New Roman"/>
                <a:cs typeface="Times New Roman"/>
              </a:rPr>
              <a:t>Category </a:t>
            </a:r>
            <a:r>
              <a:rPr lang="en-US" sz="3600" b="1" dirty="0">
                <a:solidFill>
                  <a:srgbClr val="FFCC00"/>
                </a:solidFill>
                <a:latin typeface="Times New Roman"/>
                <a:cs typeface="Times New Roman"/>
              </a:rPr>
              <a:t>6 – Employee Benefit Plan Accounts Example</a:t>
            </a:r>
            <a:endParaRPr lang="en-US" sz="3500" b="1" dirty="0">
              <a:solidFill>
                <a:srgbClr val="FFCC00"/>
              </a:solidFill>
              <a:latin typeface="Times New Roman"/>
              <a:cs typeface="Times New Roman"/>
            </a:endParaRPr>
          </a:p>
        </p:txBody>
      </p:sp>
    </p:spTree>
    <p:extLst>
      <p:ext uri="{BB962C8B-B14F-4D97-AF65-F5344CB8AC3E}">
        <p14:creationId xmlns:p14="http://schemas.microsoft.com/office/powerpoint/2010/main" val="122821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7"/>
          <p:cNvSpPr>
            <a:spLocks noGrp="1" noChangeArrowheads="1"/>
          </p:cNvSpPr>
          <p:nvPr>
            <p:ph type="title"/>
            <p:custDataLst>
              <p:tags r:id="rId1"/>
            </p:custDataLst>
          </p:nvPr>
        </p:nvSpPr>
        <p:spPr>
          <a:xfrm>
            <a:off x="442119" y="76200"/>
            <a:ext cx="9214157" cy="924560"/>
          </a:xfrm>
          <a:noFill/>
        </p:spPr>
        <p:txBody>
          <a:bodyPr>
            <a:noAutofit/>
          </a:bodyPr>
          <a:lstStyle/>
          <a:p>
            <a:pPr eaLnBrk="1" hangingPunct="1"/>
            <a:r>
              <a:rPr lang="en-US" sz="3500" b="1" dirty="0">
                <a:solidFill>
                  <a:srgbClr val="FFCC00"/>
                </a:solidFill>
                <a:latin typeface="Times New Roman"/>
                <a:cs typeface="Times New Roman"/>
              </a:rPr>
              <a:t>Category 7 – Business/Organization Accounts</a:t>
            </a:r>
          </a:p>
        </p:txBody>
      </p:sp>
      <p:sp>
        <p:nvSpPr>
          <p:cNvPr id="6" name="Rectangle 14"/>
          <p:cNvSpPr>
            <a:spLocks noGrp="1" noChangeArrowheads="1"/>
          </p:cNvSpPr>
          <p:nvPr>
            <p:ph type="sldNum" sz="quarter" idx="4294967295"/>
            <p:custDataLst>
              <p:tags r:id="rId2"/>
            </p:custDataLst>
          </p:nvPr>
        </p:nvSpPr>
        <p:spPr>
          <a:xfrm>
            <a:off x="97265" y="6019803"/>
            <a:ext cx="576089" cy="228177"/>
          </a:xfrm>
          <a:prstGeom prst="rect">
            <a:avLst/>
          </a:prstGeom>
          <a:ln/>
        </p:spPr>
        <p:txBody>
          <a:bodyPr lIns="90918" tIns="45459" rIns="90918" bIns="45459">
            <a:noAutofit/>
          </a:bodyPr>
          <a:lstStyle/>
          <a:p>
            <a:pPr>
              <a:defRPr/>
            </a:pPr>
            <a:fld id="{9A4A21EA-587A-4A37-A855-914EC6785BB7}" type="slidenum">
              <a:rPr lang="en-US" b="1">
                <a:solidFill>
                  <a:srgbClr val="002060"/>
                </a:solidFill>
                <a:cs typeface="Times New Roman" panose="02020603050405020304" pitchFamily="18" charset="0"/>
              </a:rPr>
              <a:pPr>
                <a:defRPr/>
              </a:pPr>
              <a:t>62</a:t>
            </a:fld>
            <a:endParaRPr lang="en-US" b="1" dirty="0">
              <a:solidFill>
                <a:srgbClr val="002060"/>
              </a:solidFill>
              <a:cs typeface="Times New Roman" panose="02020603050405020304" pitchFamily="18" charset="0"/>
            </a:endParaRPr>
          </a:p>
        </p:txBody>
      </p:sp>
      <p:sp>
        <p:nvSpPr>
          <p:cNvPr id="66563" name="Rectangle 3"/>
          <p:cNvSpPr>
            <a:spLocks noGrp="1" noChangeArrowheads="1"/>
          </p:cNvSpPr>
          <p:nvPr>
            <p:ph sz="quarter" idx="1"/>
            <p:custDataLst>
              <p:tags r:id="rId3"/>
            </p:custDataLst>
          </p:nvPr>
        </p:nvSpPr>
        <p:spPr>
          <a:xfrm>
            <a:off x="149635" y="949101"/>
            <a:ext cx="9576571" cy="4994499"/>
          </a:xfrm>
          <a:noFill/>
        </p:spPr>
        <p:txBody>
          <a:bodyPr>
            <a:normAutofit fontScale="25000" lnSpcReduction="20000"/>
          </a:bodyPr>
          <a:lstStyle/>
          <a:p>
            <a:pPr eaLnBrk="1" hangingPunct="1">
              <a:spcBef>
                <a:spcPct val="0"/>
              </a:spcBef>
              <a:buFontTx/>
              <a:buNone/>
            </a:pPr>
            <a:endParaRPr lang="en-US" dirty="0" smtClean="0"/>
          </a:p>
          <a:p>
            <a:pPr eaLnBrk="1" hangingPunct="1">
              <a:spcBef>
                <a:spcPct val="0"/>
              </a:spcBef>
              <a:buFontTx/>
              <a:buNone/>
            </a:pPr>
            <a:endParaRPr 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sz="4200" dirty="0" smtClean="0">
              <a:solidFill>
                <a:srgbClr val="003366"/>
              </a:solidFill>
              <a:latin typeface="Times New Roman" panose="02020603050405020304" pitchFamily="18" charset="0"/>
              <a:cs typeface="Times New Roman" panose="02020603050405020304" pitchFamily="18" charset="0"/>
            </a:endParaRPr>
          </a:p>
          <a:p>
            <a:pPr marL="0" eaLnBrk="1" hangingPunct="1">
              <a:lnSpc>
                <a:spcPct val="120000"/>
              </a:lnSpc>
              <a:spcBef>
                <a:spcPct val="0"/>
              </a:spcBef>
              <a:spcAft>
                <a:spcPts val="600"/>
              </a:spcAft>
              <a:buFontTx/>
              <a:buNone/>
            </a:pPr>
            <a:r>
              <a:rPr lang="en-US" sz="7600" dirty="0" smtClean="0">
                <a:solidFill>
                  <a:srgbClr val="003366"/>
                </a:solidFill>
                <a:latin typeface="Times New Roman" panose="02020603050405020304" pitchFamily="18" charset="0"/>
                <a:cs typeface="Times New Roman" panose="02020603050405020304" pitchFamily="18" charset="0"/>
              </a:rPr>
              <a:t>Business/Organization </a:t>
            </a:r>
            <a:r>
              <a:rPr lang="en-US" sz="7600" dirty="0">
                <a:solidFill>
                  <a:srgbClr val="003366"/>
                </a:solidFill>
                <a:latin typeface="Times New Roman" panose="02020603050405020304" pitchFamily="18" charset="0"/>
                <a:cs typeface="Times New Roman" panose="02020603050405020304" pitchFamily="18" charset="0"/>
              </a:rPr>
              <a:t>Accounts</a:t>
            </a:r>
            <a:r>
              <a:rPr lang="en-US" sz="7600" dirty="0">
                <a:latin typeface="Times New Roman" panose="02020603050405020304" pitchFamily="18" charset="0"/>
                <a:cs typeface="Times New Roman" panose="02020603050405020304" pitchFamily="18" charset="0"/>
              </a:rPr>
              <a:t> </a:t>
            </a:r>
            <a:r>
              <a:rPr lang="en-US" sz="7600" b="0" dirty="0">
                <a:latin typeface="Times New Roman" panose="02020603050405020304" pitchFamily="18" charset="0"/>
                <a:cs typeface="Times New Roman" panose="02020603050405020304" pitchFamily="18" charset="0"/>
              </a:rPr>
              <a:t>represent funds owned by a business </a:t>
            </a:r>
            <a:r>
              <a:rPr lang="en-US" sz="7600" b="0" dirty="0" smtClean="0">
                <a:latin typeface="Times New Roman" panose="02020603050405020304" pitchFamily="18" charset="0"/>
                <a:cs typeface="Times New Roman" panose="02020603050405020304" pitchFamily="18" charset="0"/>
              </a:rPr>
              <a:t>or an organization.</a:t>
            </a:r>
          </a:p>
          <a:p>
            <a:pPr marL="0">
              <a:lnSpc>
                <a:spcPct val="120000"/>
              </a:lnSpc>
              <a:spcBef>
                <a:spcPct val="0"/>
              </a:spcBef>
              <a:spcAft>
                <a:spcPts val="600"/>
              </a:spcAft>
              <a:buClr>
                <a:srgbClr val="FFCC00"/>
              </a:buClr>
              <a:buFont typeface="Wingdings" panose="05000000000000000000" pitchFamily="2" charset="2"/>
              <a:buChar char="q"/>
            </a:pPr>
            <a:r>
              <a:rPr lang="en-US" sz="7600" dirty="0" smtClean="0">
                <a:latin typeface="Times New Roman" panose="02020603050405020304" pitchFamily="18" charset="0"/>
                <a:cs typeface="Times New Roman" panose="02020603050405020304" pitchFamily="18" charset="0"/>
              </a:rPr>
              <a:t>Requirements</a:t>
            </a:r>
            <a:r>
              <a:rPr lang="en-US" sz="7600" dirty="0">
                <a:latin typeface="Times New Roman" panose="02020603050405020304" pitchFamily="18" charset="0"/>
                <a:cs typeface="Times New Roman" panose="02020603050405020304" pitchFamily="18" charset="0"/>
              </a:rPr>
              <a:t>:</a:t>
            </a:r>
          </a:p>
          <a:p>
            <a:pPr lvl="1">
              <a:lnSpc>
                <a:spcPct val="120000"/>
              </a:lnSpc>
              <a:spcBef>
                <a:spcPct val="0"/>
              </a:spcBef>
              <a:buClr>
                <a:srgbClr val="FFCC00"/>
              </a:buClr>
              <a:buFont typeface="Wingdings" panose="05000000000000000000" pitchFamily="2" charset="2"/>
              <a:buChar char="Ø"/>
            </a:pPr>
            <a:r>
              <a:rPr lang="en-US" sz="7600" dirty="0">
                <a:latin typeface="Times New Roman" panose="02020603050405020304" pitchFamily="18" charset="0"/>
                <a:cs typeface="Times New Roman" panose="02020603050405020304" pitchFamily="18" charset="0"/>
              </a:rPr>
              <a:t>Based on state law, the business/organization must be a legally created </a:t>
            </a:r>
            <a:r>
              <a:rPr lang="en-US" sz="7600" dirty="0" smtClean="0">
                <a:latin typeface="Times New Roman" panose="02020603050405020304" pitchFamily="18" charset="0"/>
                <a:cs typeface="Times New Roman" panose="02020603050405020304" pitchFamily="18" charset="0"/>
              </a:rPr>
              <a:t>entity:</a:t>
            </a:r>
          </a:p>
          <a:p>
            <a:pPr lvl="2">
              <a:lnSpc>
                <a:spcPct val="120000"/>
              </a:lnSpc>
              <a:spcBef>
                <a:spcPct val="0"/>
              </a:spcBef>
              <a:buClr>
                <a:srgbClr val="FFCC00"/>
              </a:buClr>
              <a:buFont typeface="Wingdings" panose="05000000000000000000" pitchFamily="2" charset="2"/>
              <a:buChar char="v"/>
            </a:pPr>
            <a:r>
              <a:rPr lang="en-US" sz="7600" dirty="0" smtClean="0">
                <a:latin typeface="Times New Roman" panose="02020603050405020304" pitchFamily="18" charset="0"/>
                <a:cs typeface="Times New Roman" panose="02020603050405020304" pitchFamily="18" charset="0"/>
              </a:rPr>
              <a:t>Corporation </a:t>
            </a:r>
            <a:r>
              <a:rPr lang="en-US" sz="7600" dirty="0">
                <a:latin typeface="Times New Roman" panose="02020603050405020304" pitchFamily="18" charset="0"/>
                <a:cs typeface="Times New Roman" panose="02020603050405020304" pitchFamily="18" charset="0"/>
              </a:rPr>
              <a:t>(includes Subchapter S, LLCs, and PCs)</a:t>
            </a:r>
          </a:p>
          <a:p>
            <a:pPr lvl="2">
              <a:lnSpc>
                <a:spcPct val="120000"/>
              </a:lnSpc>
              <a:spcBef>
                <a:spcPct val="0"/>
              </a:spcBef>
              <a:buClr>
                <a:srgbClr val="FFCC00"/>
              </a:buClr>
              <a:buFont typeface="Wingdings" panose="05000000000000000000" pitchFamily="2" charset="2"/>
              <a:buChar char="v"/>
            </a:pPr>
            <a:r>
              <a:rPr lang="en-US" sz="7600" dirty="0">
                <a:latin typeface="Times New Roman" panose="02020603050405020304" pitchFamily="18" charset="0"/>
                <a:cs typeface="Times New Roman" panose="02020603050405020304" pitchFamily="18" charset="0"/>
              </a:rPr>
              <a:t>Partnership</a:t>
            </a:r>
          </a:p>
          <a:p>
            <a:pPr lvl="2">
              <a:lnSpc>
                <a:spcPct val="120000"/>
              </a:lnSpc>
              <a:spcBef>
                <a:spcPct val="0"/>
              </a:spcBef>
              <a:buClr>
                <a:srgbClr val="FFCC00"/>
              </a:buClr>
              <a:buFont typeface="Wingdings" panose="05000000000000000000" pitchFamily="2" charset="2"/>
              <a:buChar char="v"/>
            </a:pPr>
            <a:r>
              <a:rPr lang="en-US" sz="7600" dirty="0">
                <a:latin typeface="Times New Roman" panose="02020603050405020304" pitchFamily="18" charset="0"/>
                <a:cs typeface="Times New Roman" panose="02020603050405020304" pitchFamily="18" charset="0"/>
              </a:rPr>
              <a:t>Unincorporated Association</a:t>
            </a:r>
          </a:p>
          <a:p>
            <a:pPr eaLnBrk="1" hangingPunct="1">
              <a:lnSpc>
                <a:spcPct val="120000"/>
              </a:lnSpc>
              <a:spcBef>
                <a:spcPct val="0"/>
              </a:spcBef>
              <a:buClr>
                <a:srgbClr val="FFCC00"/>
              </a:buClr>
              <a:buFontTx/>
              <a:buNone/>
            </a:pPr>
            <a:endParaRPr lang="en-US" sz="7600" dirty="0">
              <a:latin typeface="Times New Roman" panose="02020603050405020304" pitchFamily="18" charset="0"/>
              <a:cs typeface="Times New Roman" panose="02020603050405020304" pitchFamily="18" charset="0"/>
            </a:endParaRPr>
          </a:p>
          <a:p>
            <a:pPr lvl="1">
              <a:lnSpc>
                <a:spcPct val="120000"/>
              </a:lnSpc>
              <a:spcBef>
                <a:spcPct val="0"/>
              </a:spcBef>
              <a:buClr>
                <a:srgbClr val="FFCC00"/>
              </a:buClr>
              <a:buFont typeface="Wingdings" panose="05000000000000000000" pitchFamily="2" charset="2"/>
              <a:buChar char="Ø"/>
            </a:pPr>
            <a:r>
              <a:rPr lang="en-US" sz="7600" dirty="0">
                <a:latin typeface="Times New Roman" panose="02020603050405020304" pitchFamily="18" charset="0"/>
                <a:cs typeface="Times New Roman" panose="02020603050405020304" pitchFamily="18" charset="0"/>
              </a:rPr>
              <a:t>The business/organization must be engaged in an independent activity</a:t>
            </a:r>
            <a:r>
              <a:rPr lang="en-US" sz="7600" dirty="0">
                <a:solidFill>
                  <a:srgbClr val="FF0000"/>
                </a:solidFill>
                <a:latin typeface="Times New Roman" panose="02020603050405020304" pitchFamily="18" charset="0"/>
                <a:cs typeface="Times New Roman" panose="02020603050405020304" pitchFamily="18" charset="0"/>
              </a:rPr>
              <a:t>*</a:t>
            </a:r>
            <a:r>
              <a:rPr lang="en-US" sz="7600" dirty="0">
                <a:latin typeface="Times New Roman" panose="02020603050405020304" pitchFamily="18" charset="0"/>
                <a:cs typeface="Times New Roman" panose="02020603050405020304" pitchFamily="18" charset="0"/>
              </a:rPr>
              <a:t> which is generally supported by</a:t>
            </a:r>
            <a:r>
              <a:rPr lang="en-US" sz="7600" dirty="0" smtClean="0">
                <a:latin typeface="Times New Roman" panose="02020603050405020304" pitchFamily="18" charset="0"/>
                <a:cs typeface="Times New Roman" panose="02020603050405020304" pitchFamily="18" charset="0"/>
              </a:rPr>
              <a:t>:</a:t>
            </a:r>
          </a:p>
          <a:p>
            <a:pPr lvl="2">
              <a:lnSpc>
                <a:spcPct val="120000"/>
              </a:lnSpc>
              <a:spcBef>
                <a:spcPct val="0"/>
              </a:spcBef>
              <a:buClr>
                <a:srgbClr val="FFCC00"/>
              </a:buClr>
              <a:buFont typeface="Wingdings" panose="05000000000000000000" pitchFamily="2" charset="2"/>
              <a:buChar char="v"/>
            </a:pPr>
            <a:r>
              <a:rPr lang="en-US" sz="7600" dirty="0" smtClean="0">
                <a:latin typeface="Times New Roman" panose="02020603050405020304" pitchFamily="18" charset="0"/>
                <a:cs typeface="Times New Roman" panose="02020603050405020304" pitchFamily="18" charset="0"/>
              </a:rPr>
              <a:t>Separate </a:t>
            </a:r>
            <a:r>
              <a:rPr lang="en-US" sz="7600" dirty="0">
                <a:latin typeface="Times New Roman" panose="02020603050405020304" pitchFamily="18" charset="0"/>
                <a:cs typeface="Times New Roman" panose="02020603050405020304" pitchFamily="18" charset="0"/>
              </a:rPr>
              <a:t>tax identification numbers</a:t>
            </a:r>
          </a:p>
          <a:p>
            <a:pPr lvl="2">
              <a:lnSpc>
                <a:spcPct val="120000"/>
              </a:lnSpc>
              <a:spcBef>
                <a:spcPct val="0"/>
              </a:spcBef>
              <a:buClr>
                <a:srgbClr val="FFCC00"/>
              </a:buClr>
              <a:buFont typeface="Wingdings" panose="05000000000000000000" pitchFamily="2" charset="2"/>
              <a:buChar char="v"/>
            </a:pPr>
            <a:r>
              <a:rPr lang="en-US" sz="7600" dirty="0">
                <a:latin typeface="Times New Roman" panose="02020603050405020304" pitchFamily="18" charset="0"/>
                <a:cs typeface="Times New Roman" panose="02020603050405020304" pitchFamily="18" charset="0"/>
              </a:rPr>
              <a:t>Separate charter or </a:t>
            </a:r>
            <a:r>
              <a:rPr lang="en-US" sz="7600" dirty="0" smtClean="0">
                <a:latin typeface="Times New Roman" panose="02020603050405020304" pitchFamily="18" charset="0"/>
                <a:cs typeface="Times New Roman" panose="02020603050405020304" pitchFamily="18" charset="0"/>
              </a:rPr>
              <a:t>bylaws</a:t>
            </a:r>
          </a:p>
          <a:p>
            <a:pPr marL="308425" indent="0">
              <a:lnSpc>
                <a:spcPct val="120000"/>
              </a:lnSpc>
              <a:spcBef>
                <a:spcPct val="30000"/>
              </a:spcBef>
              <a:buClr>
                <a:srgbClr val="FFCC00"/>
              </a:buClr>
              <a:buNone/>
            </a:pPr>
            <a:endParaRPr lang="en-US" sz="7600" dirty="0">
              <a:solidFill>
                <a:srgbClr val="FF0000"/>
              </a:solidFill>
              <a:latin typeface="Times New Roman" panose="02020603050405020304" pitchFamily="18" charset="0"/>
              <a:cs typeface="Times New Roman" panose="02020603050405020304" pitchFamily="18" charset="0"/>
            </a:endParaRPr>
          </a:p>
          <a:p>
            <a:pPr marL="308425" indent="0">
              <a:lnSpc>
                <a:spcPct val="120000"/>
              </a:lnSpc>
              <a:spcBef>
                <a:spcPts val="0"/>
              </a:spcBef>
              <a:buClr>
                <a:srgbClr val="FFCC00"/>
              </a:buClr>
              <a:buNone/>
            </a:pPr>
            <a:r>
              <a:rPr lang="en-US" sz="7600" dirty="0" smtClean="0">
                <a:solidFill>
                  <a:srgbClr val="FF0000"/>
                </a:solidFill>
                <a:latin typeface="Times New Roman" panose="02020603050405020304" pitchFamily="18" charset="0"/>
                <a:cs typeface="Times New Roman" panose="02020603050405020304" pitchFamily="18" charset="0"/>
              </a:rPr>
              <a:t>*</a:t>
            </a:r>
            <a:r>
              <a:rPr lang="en-US" sz="7600" dirty="0" smtClean="0">
                <a:latin typeface="Times New Roman" panose="02020603050405020304" pitchFamily="18" charset="0"/>
                <a:cs typeface="Times New Roman" panose="02020603050405020304" pitchFamily="18" charset="0"/>
              </a:rPr>
              <a:t> </a:t>
            </a:r>
            <a:r>
              <a:rPr lang="en-US" sz="7600" b="0" dirty="0" smtClean="0">
                <a:latin typeface="Times New Roman" panose="02020603050405020304" pitchFamily="18" charset="0"/>
                <a:cs typeface="Times New Roman" panose="02020603050405020304" pitchFamily="18" charset="0"/>
              </a:rPr>
              <a:t>Independent </a:t>
            </a:r>
            <a:r>
              <a:rPr lang="en-US" sz="7600" b="0" dirty="0">
                <a:latin typeface="Times New Roman" panose="02020603050405020304" pitchFamily="18" charset="0"/>
                <a:cs typeface="Times New Roman" panose="02020603050405020304" pitchFamily="18" charset="0"/>
              </a:rPr>
              <a:t>activity means the entity was formed for a business reason and not </a:t>
            </a:r>
            <a:r>
              <a:rPr lang="en-US" sz="7600" b="0" dirty="0" smtClean="0">
                <a:latin typeface="Times New Roman" panose="02020603050405020304" pitchFamily="18" charset="0"/>
                <a:cs typeface="Times New Roman" panose="02020603050405020304" pitchFamily="18" charset="0"/>
              </a:rPr>
              <a:t>solely to   increase deposit insurance coverage. </a:t>
            </a:r>
          </a:p>
          <a:p>
            <a:pPr marL="626636" lvl="1" indent="0">
              <a:lnSpc>
                <a:spcPct val="120000"/>
              </a:lnSpc>
              <a:spcBef>
                <a:spcPct val="30000"/>
              </a:spcBef>
              <a:buNone/>
            </a:pPr>
            <a:endParaRPr lang="en-US" sz="6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1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63</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2"/>
            </p:custDataLst>
          </p:nvPr>
        </p:nvSpPr>
        <p:spPr/>
        <p:txBody>
          <a:bodyPr/>
          <a:lstStyle/>
          <a:p>
            <a:pPr>
              <a:buClr>
                <a:srgbClr val="FFCC00"/>
              </a:buClr>
              <a:buFont typeface="Wingdings" panose="05000000000000000000" pitchFamily="2" charset="2"/>
              <a:buChar char="q"/>
            </a:pPr>
            <a:r>
              <a:rPr lang="en-US" sz="2300" dirty="0">
                <a:latin typeface="Times New Roman" panose="02020603050405020304" pitchFamily="18" charset="0"/>
                <a:cs typeface="Times New Roman" panose="02020603050405020304" pitchFamily="18" charset="0"/>
              </a:rPr>
              <a:t>Coverage</a:t>
            </a:r>
            <a:r>
              <a:rPr lang="en-US" sz="2300" dirty="0" smtClean="0">
                <a:latin typeface="Times New Roman" panose="02020603050405020304" pitchFamily="18" charset="0"/>
                <a:cs typeface="Times New Roman" panose="02020603050405020304" pitchFamily="18" charset="0"/>
              </a:rPr>
              <a:t>:</a:t>
            </a:r>
          </a:p>
          <a:p>
            <a:pPr lvl="1">
              <a:buClr>
                <a:srgbClr val="FFCC00"/>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250,000 per legal entity, engaged in an independent activity.</a:t>
            </a:r>
          </a:p>
          <a:p>
            <a:pPr marL="259808" indent="0">
              <a:spcBef>
                <a:spcPct val="70000"/>
              </a:spcBef>
              <a:buClr>
                <a:srgbClr val="FFCC00"/>
              </a:buClr>
              <a:buNone/>
              <a:tabLst>
                <a:tab pos="793949" algn="l"/>
                <a:tab pos="909173" algn="l"/>
              </a:tabLst>
            </a:pPr>
            <a:r>
              <a:rPr lang="en-US" sz="2300" dirty="0" smtClean="0">
                <a:solidFill>
                  <a:srgbClr val="FF0000"/>
                </a:solidFill>
                <a:latin typeface="Times New Roman" panose="02020603050405020304" pitchFamily="18" charset="0"/>
                <a:cs typeface="Times New Roman" panose="02020603050405020304" pitchFamily="18" charset="0"/>
              </a:rPr>
              <a:t>Remember</a:t>
            </a:r>
            <a:r>
              <a:rPr lang="en-US" sz="2300" dirty="0">
                <a:solidFill>
                  <a:srgbClr val="FF0000"/>
                </a:solidFill>
                <a:latin typeface="Times New Roman" panose="02020603050405020304" pitchFamily="18" charset="0"/>
                <a:cs typeface="Times New Roman" panose="02020603050405020304" pitchFamily="18" charset="0"/>
              </a:rPr>
              <a:t>! </a:t>
            </a:r>
          </a:p>
          <a:p>
            <a:pPr marL="714395" indent="-454587">
              <a:spcBef>
                <a:spcPct val="70000"/>
              </a:spcBef>
              <a:buClr>
                <a:srgbClr val="FFCC00"/>
              </a:buClr>
              <a:buFont typeface="Wingdings" panose="05000000000000000000" pitchFamily="2" charset="2"/>
              <a:buChar char="Ø"/>
              <a:tabLst>
                <a:tab pos="793949" algn="l"/>
                <a:tab pos="909173" algn="l"/>
              </a:tabLst>
            </a:pPr>
            <a:r>
              <a:rPr lang="en-US" sz="2200" b="0" dirty="0">
                <a:latin typeface="Times New Roman" panose="02020603050405020304" pitchFamily="18" charset="0"/>
                <a:cs typeface="Times New Roman" panose="02020603050405020304" pitchFamily="18" charset="0"/>
              </a:rPr>
              <a:t>The existence of multiple signers such as partners, officers or directors does not increase coverage.</a:t>
            </a:r>
          </a:p>
          <a:p>
            <a:pPr marL="714395" indent="-454587">
              <a:spcBef>
                <a:spcPct val="70000"/>
              </a:spcBef>
              <a:buClr>
                <a:srgbClr val="FFCC00"/>
              </a:buClr>
              <a:buFont typeface="Wingdings" panose="05000000000000000000" pitchFamily="2" charset="2"/>
              <a:buChar char="Ø"/>
              <a:tabLst>
                <a:tab pos="793949" algn="l"/>
                <a:tab pos="909173" algn="l"/>
              </a:tabLst>
            </a:pPr>
            <a:r>
              <a:rPr lang="en-US" sz="2200" b="0" dirty="0">
                <a:latin typeface="Times New Roman" panose="02020603050405020304" pitchFamily="18" charset="0"/>
                <a:cs typeface="Times New Roman" panose="02020603050405020304" pitchFamily="18" charset="0"/>
              </a:rPr>
              <a:t>A separate business purpose for funds owned by the same legal entity does not increase coverage.</a:t>
            </a:r>
          </a:p>
          <a:p>
            <a:pPr lvl="1"/>
            <a:endParaRPr lang="en-US" dirty="0"/>
          </a:p>
        </p:txBody>
      </p:sp>
      <p:sp>
        <p:nvSpPr>
          <p:cNvPr id="5" name="Rectangle 7"/>
          <p:cNvSpPr>
            <a:spLocks noGrp="1" noChangeArrowheads="1"/>
          </p:cNvSpPr>
          <p:nvPr>
            <p:ph type="title"/>
            <p:custDataLst>
              <p:tags r:id="rId3"/>
            </p:custDataLst>
          </p:nvPr>
        </p:nvSpPr>
        <p:spPr>
          <a:xfrm>
            <a:off x="448162" y="76200"/>
            <a:ext cx="9214157" cy="924560"/>
          </a:xfrm>
          <a:noFill/>
        </p:spPr>
        <p:txBody>
          <a:bodyPr>
            <a:noAutofit/>
          </a:bodyPr>
          <a:lstStyle/>
          <a:p>
            <a:pPr eaLnBrk="1" hangingPunct="1"/>
            <a:r>
              <a:rPr lang="en-US" sz="3500" b="1" dirty="0">
                <a:solidFill>
                  <a:srgbClr val="FFCC00"/>
                </a:solidFill>
                <a:latin typeface="Times New Roman"/>
                <a:cs typeface="Times New Roman"/>
              </a:rPr>
              <a:t>Category 7 – Business/Organization Accounts</a:t>
            </a:r>
          </a:p>
        </p:txBody>
      </p:sp>
    </p:spTree>
    <p:extLst>
      <p:ext uri="{BB962C8B-B14F-4D97-AF65-F5344CB8AC3E}">
        <p14:creationId xmlns:p14="http://schemas.microsoft.com/office/powerpoint/2010/main" val="186546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a:cs typeface="Times New Roman"/>
              </a:rPr>
              <a:t>Category 8 – Government Accounts</a:t>
            </a:r>
          </a:p>
        </p:txBody>
      </p:sp>
      <p:sp>
        <p:nvSpPr>
          <p:cNvPr id="3" name="Slide Number Placeholder 2"/>
          <p:cNvSpPr>
            <a:spLocks noGrp="1"/>
          </p:cNvSpPr>
          <p:nvPr>
            <p:ph type="sldNum" sz="quarter" idx="4294967295"/>
            <p:custDataLst>
              <p:tags r:id="rId2"/>
            </p:custDataLst>
          </p:nvPr>
        </p:nvSpPr>
        <p:spPr>
          <a:xfrm>
            <a:off x="74819"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64</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3"/>
            </p:custDataLst>
          </p:nvPr>
        </p:nvSpPr>
        <p:spPr>
          <a:xfrm>
            <a:off x="594519" y="1371600"/>
            <a:ext cx="8805955" cy="4693920"/>
          </a:xfrm>
        </p:spPr>
        <p:txBody>
          <a:bodyPr>
            <a:normAutofit/>
          </a:bodyPr>
          <a:lstStyle/>
          <a:p>
            <a:pPr marL="0" lvl="0" indent="0">
              <a:spcBef>
                <a:spcPct val="40000"/>
              </a:spcBef>
              <a:buClr>
                <a:srgbClr val="CC9900"/>
              </a:buClr>
              <a:buNone/>
            </a:pPr>
            <a:r>
              <a:rPr lang="en-US" sz="2000" dirty="0">
                <a:solidFill>
                  <a:srgbClr val="003366"/>
                </a:solidFill>
                <a:latin typeface="Times New Roman" panose="02020603050405020304" pitchFamily="18" charset="0"/>
                <a:cs typeface="Times New Roman" panose="02020603050405020304" pitchFamily="18" charset="0"/>
              </a:rPr>
              <a:t>Government Accounts </a:t>
            </a:r>
            <a:r>
              <a:rPr lang="en-US" sz="2000" b="0" dirty="0">
                <a:solidFill>
                  <a:srgbClr val="003366"/>
                </a:solidFill>
                <a:latin typeface="Times New Roman" panose="02020603050405020304" pitchFamily="18" charset="0"/>
                <a:cs typeface="Times New Roman" panose="02020603050405020304" pitchFamily="18" charset="0"/>
              </a:rPr>
              <a:t>are funds placed by an o</a:t>
            </a:r>
            <a:r>
              <a:rPr lang="en-US" sz="2000" b="0" dirty="0" smtClean="0">
                <a:solidFill>
                  <a:srgbClr val="003366"/>
                </a:solidFill>
                <a:latin typeface="Times New Roman" panose="02020603050405020304" pitchFamily="18" charset="0"/>
                <a:cs typeface="Times New Roman" panose="02020603050405020304" pitchFamily="18" charset="0"/>
              </a:rPr>
              <a:t>fficial </a:t>
            </a:r>
            <a:r>
              <a:rPr lang="en-US" sz="2000" b="0" dirty="0">
                <a:solidFill>
                  <a:srgbClr val="003366"/>
                </a:solidFill>
                <a:latin typeface="Times New Roman" panose="02020603050405020304" pitchFamily="18" charset="0"/>
                <a:cs typeface="Times New Roman" panose="02020603050405020304" pitchFamily="18" charset="0"/>
              </a:rPr>
              <a:t>c</a:t>
            </a:r>
            <a:r>
              <a:rPr lang="en-US" sz="2000" b="0" dirty="0" smtClean="0">
                <a:solidFill>
                  <a:srgbClr val="003366"/>
                </a:solidFill>
                <a:latin typeface="Times New Roman" panose="02020603050405020304" pitchFamily="18" charset="0"/>
                <a:cs typeface="Times New Roman" panose="02020603050405020304" pitchFamily="18" charset="0"/>
              </a:rPr>
              <a:t>ustodian </a:t>
            </a:r>
            <a:r>
              <a:rPr lang="en-US" sz="2000" b="0" dirty="0">
                <a:solidFill>
                  <a:srgbClr val="003366"/>
                </a:solidFill>
                <a:latin typeface="Times New Roman" panose="02020603050405020304" pitchFamily="18" charset="0"/>
                <a:cs typeface="Times New Roman" panose="02020603050405020304" pitchFamily="18" charset="0"/>
              </a:rPr>
              <a:t>of a government entity, including </a:t>
            </a:r>
            <a:r>
              <a:rPr lang="en-US" sz="2000" b="0" dirty="0" smtClean="0">
                <a:solidFill>
                  <a:srgbClr val="003366"/>
                </a:solidFill>
                <a:latin typeface="Times New Roman" panose="02020603050405020304" pitchFamily="18" charset="0"/>
                <a:cs typeface="Times New Roman" panose="02020603050405020304" pitchFamily="18" charset="0"/>
              </a:rPr>
              <a:t>a federal</a:t>
            </a:r>
            <a:r>
              <a:rPr lang="en-US" sz="2000" b="0" dirty="0">
                <a:solidFill>
                  <a:srgbClr val="003366"/>
                </a:solidFill>
                <a:latin typeface="Times New Roman" panose="02020603050405020304" pitchFamily="18" charset="0"/>
                <a:cs typeface="Times New Roman" panose="02020603050405020304" pitchFamily="18" charset="0"/>
              </a:rPr>
              <a:t>, state, </a:t>
            </a:r>
            <a:r>
              <a:rPr lang="en-US" sz="2000" b="0" dirty="0" smtClean="0">
                <a:solidFill>
                  <a:srgbClr val="003366"/>
                </a:solidFill>
                <a:latin typeface="Times New Roman" panose="02020603050405020304" pitchFamily="18" charset="0"/>
                <a:cs typeface="Times New Roman" panose="02020603050405020304" pitchFamily="18" charset="0"/>
              </a:rPr>
              <a:t>county, municipal entity, </a:t>
            </a:r>
            <a:r>
              <a:rPr lang="en-US" sz="2000" b="0" dirty="0">
                <a:solidFill>
                  <a:srgbClr val="003366"/>
                </a:solidFill>
                <a:latin typeface="Times New Roman" panose="02020603050405020304" pitchFamily="18" charset="0"/>
                <a:cs typeface="Times New Roman" panose="02020603050405020304" pitchFamily="18" charset="0"/>
              </a:rPr>
              <a:t>or political subdivision. </a:t>
            </a:r>
          </a:p>
          <a:p>
            <a:pPr lvl="0">
              <a:spcBef>
                <a:spcPct val="40000"/>
              </a:spcBef>
              <a:buClr>
                <a:srgbClr val="FFCC00"/>
              </a:buClr>
              <a:buFont typeface="Wingdings" panose="05000000000000000000" pitchFamily="2" charset="2"/>
              <a:buChar char="q"/>
            </a:pPr>
            <a:r>
              <a:rPr lang="en-US" sz="2000" b="0" dirty="0" smtClean="0">
                <a:solidFill>
                  <a:srgbClr val="003366"/>
                </a:solidFill>
                <a:latin typeface="Times New Roman" panose="02020603050405020304" pitchFamily="18" charset="0"/>
                <a:cs typeface="Times New Roman" panose="02020603050405020304" pitchFamily="18" charset="0"/>
              </a:rPr>
              <a:t>For </a:t>
            </a:r>
            <a:r>
              <a:rPr lang="en-US" sz="2000" b="0" dirty="0">
                <a:solidFill>
                  <a:srgbClr val="003366"/>
                </a:solidFill>
                <a:latin typeface="Times New Roman" panose="02020603050405020304" pitchFamily="18" charset="0"/>
                <a:cs typeface="Times New Roman" panose="02020603050405020304" pitchFamily="18" charset="0"/>
              </a:rPr>
              <a:t>Category 8 – </a:t>
            </a:r>
            <a:r>
              <a:rPr lang="en-US" sz="2000" b="0" dirty="0" smtClean="0">
                <a:solidFill>
                  <a:srgbClr val="003366"/>
                </a:solidFill>
                <a:latin typeface="Times New Roman" panose="02020603050405020304" pitchFamily="18" charset="0"/>
                <a:cs typeface="Times New Roman" panose="02020603050405020304" pitchFamily="18" charset="0"/>
              </a:rPr>
              <a:t>Government </a:t>
            </a:r>
            <a:r>
              <a:rPr lang="en-US" sz="2000" b="0" dirty="0">
                <a:solidFill>
                  <a:srgbClr val="003366"/>
                </a:solidFill>
                <a:latin typeface="Times New Roman" panose="02020603050405020304" pitchFamily="18" charset="0"/>
                <a:cs typeface="Times New Roman" panose="02020603050405020304" pitchFamily="18" charset="0"/>
              </a:rPr>
              <a:t>Accounts, the insured party is the “official custodian”– an appointed or elected official who has “plenary authority” over funds in the account owned by the public unit. </a:t>
            </a:r>
          </a:p>
          <a:p>
            <a:pPr lvl="0">
              <a:spcBef>
                <a:spcPct val="40000"/>
              </a:spcBef>
              <a:buClr>
                <a:srgbClr val="FFCC00"/>
              </a:buClr>
              <a:buFont typeface="Wingdings" panose="05000000000000000000" pitchFamily="2" charset="2"/>
              <a:buChar char="q"/>
            </a:pPr>
            <a:r>
              <a:rPr lang="en-US" sz="2000" b="0" i="1" dirty="0" smtClean="0">
                <a:solidFill>
                  <a:srgbClr val="003366"/>
                </a:solidFill>
                <a:latin typeface="Times New Roman" panose="02020603050405020304" pitchFamily="18" charset="0"/>
                <a:cs typeface="Times New Roman" panose="02020603050405020304" pitchFamily="18" charset="0"/>
              </a:rPr>
              <a:t>“</a:t>
            </a:r>
            <a:r>
              <a:rPr lang="en-US" sz="2000" b="0" i="1" dirty="0">
                <a:solidFill>
                  <a:srgbClr val="003366"/>
                </a:solidFill>
                <a:latin typeface="Times New Roman" panose="02020603050405020304" pitchFamily="18" charset="0"/>
                <a:cs typeface="Times New Roman" panose="02020603050405020304" pitchFamily="18" charset="0"/>
              </a:rPr>
              <a:t>Plenary authority” </a:t>
            </a:r>
            <a:r>
              <a:rPr lang="en-US" sz="2000" b="0" dirty="0">
                <a:solidFill>
                  <a:srgbClr val="003366"/>
                </a:solidFill>
                <a:latin typeface="Times New Roman" panose="02020603050405020304" pitchFamily="18" charset="0"/>
                <a:cs typeface="Times New Roman" panose="02020603050405020304" pitchFamily="18" charset="0"/>
              </a:rPr>
              <a:t>includes possession, as well as the authority to establish accounts for such funds in </a:t>
            </a:r>
            <a:r>
              <a:rPr lang="en-US" sz="2000" b="0" dirty="0" smtClean="0">
                <a:solidFill>
                  <a:srgbClr val="003366"/>
                </a:solidFill>
                <a:latin typeface="Times New Roman" panose="02020603050405020304" pitchFamily="18" charset="0"/>
                <a:cs typeface="Times New Roman" panose="02020603050405020304" pitchFamily="18" charset="0"/>
              </a:rPr>
              <a:t>banks </a:t>
            </a:r>
            <a:r>
              <a:rPr lang="en-US" sz="2000" b="0" dirty="0">
                <a:solidFill>
                  <a:srgbClr val="003366"/>
                </a:solidFill>
                <a:latin typeface="Times New Roman" panose="02020603050405020304" pitchFamily="18" charset="0"/>
                <a:cs typeface="Times New Roman" panose="02020603050405020304" pitchFamily="18" charset="0"/>
              </a:rPr>
              <a:t>and to make deposits, withdrawals, and disbursements of such funds</a:t>
            </a:r>
            <a:r>
              <a:rPr lang="en-US" sz="2000" b="0" dirty="0" smtClean="0">
                <a:solidFill>
                  <a:srgbClr val="003366"/>
                </a:solidFill>
                <a:latin typeface="Times New Roman" panose="02020603050405020304" pitchFamily="18" charset="0"/>
                <a:cs typeface="Times New Roman" panose="02020603050405020304" pitchFamily="18" charset="0"/>
              </a:rPr>
              <a:t>. </a:t>
            </a:r>
          </a:p>
          <a:p>
            <a:pPr marL="0" lvl="0" indent="0">
              <a:spcBef>
                <a:spcPct val="40000"/>
              </a:spcBef>
              <a:buClr>
                <a:srgbClr val="FFCC00"/>
              </a:buClr>
              <a:buNone/>
            </a:pPr>
            <a:r>
              <a:rPr lang="en-US" sz="2000" dirty="0" smtClean="0">
                <a:solidFill>
                  <a:srgbClr val="003366"/>
                </a:solidFill>
                <a:latin typeface="Times New Roman" panose="02020603050405020304" pitchFamily="18" charset="0"/>
                <a:cs typeface="Times New Roman" panose="02020603050405020304" pitchFamily="18" charset="0"/>
              </a:rPr>
              <a:t>Note</a:t>
            </a:r>
            <a:r>
              <a:rPr lang="en-US" sz="2000" b="0" dirty="0" smtClean="0">
                <a:solidFill>
                  <a:srgbClr val="003366"/>
                </a:solidFill>
                <a:latin typeface="Times New Roman" panose="02020603050405020304" pitchFamily="18" charset="0"/>
                <a:cs typeface="Times New Roman" panose="02020603050405020304" pitchFamily="18" charset="0"/>
              </a:rPr>
              <a:t>: </a:t>
            </a:r>
            <a:r>
              <a:rPr lang="en-US" sz="2000" b="0" dirty="0" smtClean="0">
                <a:solidFill>
                  <a:srgbClr val="002060"/>
                </a:solidFill>
                <a:latin typeface="Times New Roman" panose="02020603050405020304" pitchFamily="18" charset="0"/>
                <a:cs typeface="Times New Roman" panose="02020603050405020304" pitchFamily="18" charset="0"/>
              </a:rPr>
              <a:t>Please be careful not to assume that all of the “signers” on a </a:t>
            </a:r>
            <a:r>
              <a:rPr lang="en-US" sz="2000" b="0" dirty="0">
                <a:solidFill>
                  <a:srgbClr val="002060"/>
                </a:solidFill>
                <a:latin typeface="Times New Roman" panose="02020603050405020304" pitchFamily="18" charset="0"/>
                <a:cs typeface="Times New Roman" panose="02020603050405020304" pitchFamily="18" charset="0"/>
              </a:rPr>
              <a:t>g</a:t>
            </a:r>
            <a:r>
              <a:rPr lang="en-US" sz="2000" b="0" dirty="0" smtClean="0">
                <a:solidFill>
                  <a:srgbClr val="002060"/>
                </a:solidFill>
                <a:latin typeface="Times New Roman" panose="02020603050405020304" pitchFamily="18" charset="0"/>
                <a:cs typeface="Times New Roman" panose="02020603050405020304" pitchFamily="18" charset="0"/>
              </a:rPr>
              <a:t>overnment account qualify as official custodians. </a:t>
            </a:r>
            <a:r>
              <a:rPr lang="en-US" sz="2000" b="0" dirty="0">
                <a:solidFill>
                  <a:srgbClr val="002060"/>
                </a:solidFill>
                <a:latin typeface="Times New Roman" panose="02020603050405020304" pitchFamily="18" charset="0"/>
                <a:cs typeface="Times New Roman" panose="02020603050405020304" pitchFamily="18" charset="0"/>
              </a:rPr>
              <a:t>F</a:t>
            </a:r>
            <a:r>
              <a:rPr lang="en-US" sz="2000" b="0" dirty="0" smtClean="0">
                <a:solidFill>
                  <a:srgbClr val="002060"/>
                </a:solidFill>
                <a:latin typeface="Times New Roman" panose="02020603050405020304" pitchFamily="18" charset="0"/>
                <a:cs typeface="Times New Roman" panose="02020603050405020304" pitchFamily="18" charset="0"/>
              </a:rPr>
              <a:t>or the purpose of internal control, a government account might have three signers on an account, with the requirement that two out of three signers must authorize a transaction to withdraw funds.  In this situation, the FDIC finds there is one official custodian. </a:t>
            </a:r>
            <a:endParaRPr lang="en-US" sz="2000" b="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3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65</a:t>
            </a:fld>
            <a:endParaRPr lang="en-US" b="1" dirty="0">
              <a:solidFill>
                <a:srgbClr val="002060"/>
              </a:solidFill>
              <a:cs typeface="Times New Roman" panose="02020603050405020304" pitchFamily="18" charset="0"/>
            </a:endParaRPr>
          </a:p>
        </p:txBody>
      </p:sp>
      <p:graphicFrame>
        <p:nvGraphicFramePr>
          <p:cNvPr id="5" name="Content Placeholder 4" descr="category 8"/>
          <p:cNvGraphicFramePr>
            <a:graphicFrameLocks noGrp="1"/>
          </p:cNvGraphicFramePr>
          <p:nvPr>
            <p:ph sz="quarter" idx="1"/>
            <p:custDataLst>
              <p:tags r:id="rId2"/>
            </p:custDataLst>
            <p:extLst>
              <p:ext uri="{D42A27DB-BD31-4B8C-83A1-F6EECF244321}">
                <p14:modId xmlns:p14="http://schemas.microsoft.com/office/powerpoint/2010/main" val="2764649097"/>
              </p:ext>
            </p:extLst>
          </p:nvPr>
        </p:nvGraphicFramePr>
        <p:xfrm>
          <a:off x="1271889" y="2094514"/>
          <a:ext cx="7257244" cy="3772886"/>
        </p:xfrm>
        <a:graphic>
          <a:graphicData uri="http://schemas.openxmlformats.org/drawingml/2006/table">
            <a:tbl>
              <a:tblPr firstRow="1" bandRow="1">
                <a:effectLst>
                  <a:outerShdw blurRad="50800" dist="38100" dir="2700000" algn="tl" rotWithShape="0">
                    <a:prstClr val="black">
                      <a:alpha val="40000"/>
                    </a:prstClr>
                  </a:outerShdw>
                </a:effectLst>
                <a:tableStyleId>{6E25E649-3F16-4E02-A733-19D2CDBF48F0}</a:tableStyleId>
              </a:tblPr>
              <a:tblGrid>
                <a:gridCol w="7257244"/>
              </a:tblGrid>
              <a:tr h="3772886">
                <a:tc>
                  <a:txBody>
                    <a:bodyPr/>
                    <a:lstStyle/>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United States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States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Counties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Municipalities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District of Columbia</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Puerto Rico</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Other territories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Indian tribes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School districts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Power districts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Irrigation districts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Bridge or port authorities</a:t>
                      </a:r>
                    </a:p>
                    <a:p>
                      <a:pPr marL="285750" indent="-285750">
                        <a:buClr>
                          <a:srgbClr val="002060"/>
                        </a:buClr>
                        <a:buSzPct val="70000"/>
                        <a:buFont typeface="Wingdings" panose="05000000000000000000" pitchFamily="2" charset="2"/>
                        <a:buChar char="q"/>
                      </a:pPr>
                      <a:r>
                        <a:rPr lang="en-US" sz="180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Other “political subdivisions”</a:t>
                      </a:r>
                      <a:endParaRPr lang="en-US" sz="1800" b="0" i="0" dirty="0" smtClean="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a:txBody>
                  <a:tcPr marL="98760" marR="9876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solidFill>
                  </a:tcPr>
                </a:tc>
              </a:tr>
            </a:tbl>
          </a:graphicData>
        </a:graphic>
      </p:graphicFrame>
      <p:sp>
        <p:nvSpPr>
          <p:cNvPr id="6" name="Title 1"/>
          <p:cNvSpPr>
            <a:spLocks noGrp="1"/>
          </p:cNvSpPr>
          <p:nvPr>
            <p:ph type="title"/>
            <p:custDataLst>
              <p:tags r:id="rId3"/>
            </p:custDataLst>
          </p:nvPr>
        </p:nvSpPr>
        <p:spPr>
          <a:xfrm>
            <a:off x="472347" y="152400"/>
            <a:ext cx="7818372" cy="739352"/>
          </a:xfrm>
        </p:spPr>
        <p:txBody>
          <a:bodyPr>
            <a:normAutofit/>
          </a:bodyPr>
          <a:lstStyle/>
          <a:p>
            <a:r>
              <a:rPr lang="en-US" sz="3500" b="1" dirty="0">
                <a:solidFill>
                  <a:srgbClr val="FFCC00"/>
                </a:solidFill>
                <a:latin typeface="Times New Roman"/>
                <a:cs typeface="Times New Roman"/>
              </a:rPr>
              <a:t>Category 8 – Government Accounts</a:t>
            </a:r>
          </a:p>
        </p:txBody>
      </p:sp>
      <p:graphicFrame>
        <p:nvGraphicFramePr>
          <p:cNvPr id="7" name="Content Placeholder 4" descr="category 8"/>
          <p:cNvGraphicFramePr>
            <a:graphicFrameLocks/>
          </p:cNvGraphicFramePr>
          <p:nvPr>
            <p:custDataLst>
              <p:tags r:id="rId4"/>
            </p:custDataLst>
            <p:extLst>
              <p:ext uri="{D42A27DB-BD31-4B8C-83A1-F6EECF244321}">
                <p14:modId xmlns:p14="http://schemas.microsoft.com/office/powerpoint/2010/main" val="2669522018"/>
              </p:ext>
            </p:extLst>
          </p:nvPr>
        </p:nvGraphicFramePr>
        <p:xfrm>
          <a:off x="1280319" y="1301496"/>
          <a:ext cx="7257244" cy="755904"/>
        </p:xfrm>
        <a:graphic>
          <a:graphicData uri="http://schemas.openxmlformats.org/drawingml/2006/table">
            <a:tbl>
              <a:tblPr firstRow="1" bandRow="1">
                <a:effectLst>
                  <a:outerShdw blurRad="50800" dist="38100" dir="2700000" algn="tl" rotWithShape="0">
                    <a:prstClr val="black">
                      <a:alpha val="40000"/>
                    </a:prstClr>
                  </a:outerShdw>
                </a:effectLst>
                <a:tableStyleId>{6E25E649-3F16-4E02-A733-19D2CDBF48F0}</a:tableStyleId>
              </a:tblPr>
              <a:tblGrid>
                <a:gridCol w="7257244"/>
              </a:tblGrid>
              <a:tr h="743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FFCC00"/>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By law, each of these government entities is eligible for deposit insurance coverage:</a:t>
                      </a:r>
                      <a:endParaRPr lang="en-US" sz="2200" b="1" dirty="0" smtClean="0">
                        <a:solidFill>
                          <a:srgbClr val="FFCC00"/>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endParaRPr>
                    </a:p>
                  </a:txBody>
                  <a:tcPr marL="98760" marR="9876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r>
            </a:tbl>
          </a:graphicData>
        </a:graphic>
      </p:graphicFrame>
    </p:spTree>
    <p:extLst>
      <p:ext uri="{BB962C8B-B14F-4D97-AF65-F5344CB8AC3E}">
        <p14:creationId xmlns:p14="http://schemas.microsoft.com/office/powerpoint/2010/main" val="163936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66</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2"/>
            </p:custDataLst>
          </p:nvPr>
        </p:nvSpPr>
        <p:spPr>
          <a:xfrm>
            <a:off x="576092" y="1493520"/>
            <a:ext cx="8891546" cy="4480560"/>
          </a:xfrm>
        </p:spPr>
        <p:txBody>
          <a:bodyPr>
            <a:normAutofit fontScale="85000" lnSpcReduction="20000"/>
          </a:bodyPr>
          <a:lstStyle/>
          <a:p>
            <a:pPr>
              <a:lnSpc>
                <a:spcPct val="120000"/>
              </a:lnSpc>
              <a:spcBef>
                <a:spcPct val="50000"/>
              </a:spcBef>
              <a:buClr>
                <a:srgbClr val="FFCC00"/>
              </a:buClr>
              <a:buFont typeface="Wingdings" panose="05000000000000000000" pitchFamily="2" charset="2"/>
              <a:buChar char="q"/>
              <a:tabLst>
                <a:tab pos="227294" algn="l"/>
              </a:tabLst>
            </a:pPr>
            <a:r>
              <a:rPr lang="en-US" sz="2600" dirty="0">
                <a:latin typeface="Times New Roman" panose="02020603050405020304" pitchFamily="18" charset="0"/>
                <a:cs typeface="Times New Roman" panose="02020603050405020304" pitchFamily="18" charset="0"/>
              </a:rPr>
              <a:t>Coverage: </a:t>
            </a:r>
          </a:p>
          <a:p>
            <a:pPr lvl="1">
              <a:lnSpc>
                <a:spcPct val="120000"/>
              </a:lnSpc>
              <a:spcBef>
                <a:spcPct val="50000"/>
              </a:spcBef>
              <a:buClr>
                <a:srgbClr val="FFCC00"/>
              </a:buClr>
              <a:buFont typeface="Wingdings" panose="05000000000000000000" pitchFamily="2" charset="2"/>
              <a:buChar char="Ø"/>
              <a:tabLst>
                <a:tab pos="227294" algn="l"/>
              </a:tabLst>
            </a:pPr>
            <a:r>
              <a:rPr lang="en-US" sz="2500" dirty="0">
                <a:latin typeface="Times New Roman" panose="02020603050405020304" pitchFamily="18" charset="0"/>
                <a:cs typeface="Times New Roman" panose="02020603050405020304" pitchFamily="18" charset="0"/>
              </a:rPr>
              <a:t>Funds held by an official custodian of a government entity are insured as follows:</a:t>
            </a:r>
            <a:endParaRPr lang="en-US" sz="2500" u="sng" dirty="0">
              <a:latin typeface="Times New Roman" panose="02020603050405020304" pitchFamily="18" charset="0"/>
              <a:cs typeface="Times New Roman" panose="02020603050405020304" pitchFamily="18" charset="0"/>
            </a:endParaRPr>
          </a:p>
          <a:p>
            <a:pPr marL="909173" lvl="1" indent="-454587">
              <a:lnSpc>
                <a:spcPct val="120000"/>
              </a:lnSpc>
              <a:spcBef>
                <a:spcPct val="50000"/>
              </a:spcBef>
              <a:buClr>
                <a:srgbClr val="FFCC00"/>
              </a:buClr>
              <a:buFont typeface="Wingdings" panose="05000000000000000000" pitchFamily="2" charset="2"/>
              <a:buChar char="Ø"/>
              <a:tabLst>
                <a:tab pos="227294" algn="l"/>
              </a:tabLst>
            </a:pPr>
            <a:r>
              <a:rPr lang="en-US" sz="2500" u="sng" dirty="0">
                <a:latin typeface="Times New Roman" panose="02020603050405020304" pitchFamily="18" charset="0"/>
                <a:cs typeface="Times New Roman" panose="02020603050405020304" pitchFamily="18" charset="0"/>
              </a:rPr>
              <a:t>Accounts held in an in-state b</a:t>
            </a:r>
            <a:r>
              <a:rPr lang="en-US" sz="2500" u="sng" dirty="0" smtClean="0">
                <a:latin typeface="Times New Roman" panose="02020603050405020304" pitchFamily="18" charset="0"/>
                <a:cs typeface="Times New Roman" panose="02020603050405020304" pitchFamily="18" charset="0"/>
              </a:rPr>
              <a:t>ank</a:t>
            </a:r>
            <a:endParaRPr lang="en-US" sz="2500" dirty="0">
              <a:latin typeface="Times New Roman" panose="02020603050405020304" pitchFamily="18" charset="0"/>
              <a:cs typeface="Times New Roman" panose="02020603050405020304" pitchFamily="18" charset="0"/>
            </a:endParaRPr>
          </a:p>
          <a:p>
            <a:pPr marL="1181926" lvl="2" indent="-454587">
              <a:lnSpc>
                <a:spcPct val="120000"/>
              </a:lnSpc>
              <a:spcBef>
                <a:spcPct val="50000"/>
              </a:spcBef>
              <a:buClr>
                <a:srgbClr val="FFCC00"/>
              </a:buClr>
              <a:buFont typeface="Wingdings" panose="05000000000000000000" pitchFamily="2" charset="2"/>
              <a:buChar char="v"/>
              <a:tabLst>
                <a:tab pos="227294" algn="l"/>
              </a:tabLst>
            </a:pPr>
            <a:r>
              <a:rPr lang="en-US" sz="2500" dirty="0">
                <a:latin typeface="Times New Roman" panose="02020603050405020304" pitchFamily="18" charset="0"/>
                <a:cs typeface="Times New Roman" panose="02020603050405020304" pitchFamily="18" charset="0"/>
              </a:rPr>
              <a:t>Up to $250,000 for the combined amount of all time and savings accounts (including NOW accounts) and </a:t>
            </a:r>
          </a:p>
          <a:p>
            <a:pPr marL="1181926" lvl="2" indent="-454587">
              <a:lnSpc>
                <a:spcPct val="120000"/>
              </a:lnSpc>
              <a:spcBef>
                <a:spcPct val="50000"/>
              </a:spcBef>
              <a:buClr>
                <a:srgbClr val="FFCC00"/>
              </a:buClr>
              <a:buFont typeface="Wingdings" panose="05000000000000000000" pitchFamily="2" charset="2"/>
              <a:buChar char="v"/>
              <a:tabLst>
                <a:tab pos="227294" algn="l"/>
              </a:tabLst>
            </a:pPr>
            <a:r>
              <a:rPr lang="en-US" sz="2500" dirty="0">
                <a:latin typeface="Times New Roman" panose="02020603050405020304" pitchFamily="18" charset="0"/>
                <a:cs typeface="Times New Roman" panose="02020603050405020304" pitchFamily="18" charset="0"/>
              </a:rPr>
              <a:t>Up to $250,000 for all demand deposit </a:t>
            </a:r>
            <a:r>
              <a:rPr lang="en-US" sz="2500" dirty="0" smtClean="0">
                <a:latin typeface="Times New Roman" panose="02020603050405020304" pitchFamily="18" charset="0"/>
                <a:cs typeface="Times New Roman" panose="02020603050405020304" pitchFamily="18" charset="0"/>
              </a:rPr>
              <a:t>accounts (interest-bearing </a:t>
            </a:r>
            <a:r>
              <a:rPr lang="en-US" sz="2500" dirty="0">
                <a:latin typeface="Times New Roman" panose="02020603050405020304" pitchFamily="18" charset="0"/>
                <a:cs typeface="Times New Roman" panose="02020603050405020304" pitchFamily="18" charset="0"/>
              </a:rPr>
              <a:t>and noninterest-bearing)</a:t>
            </a:r>
            <a:endParaRPr lang="en-US" sz="2500" u="sng" dirty="0">
              <a:latin typeface="Times New Roman" panose="02020603050405020304" pitchFamily="18" charset="0"/>
              <a:cs typeface="Times New Roman" panose="02020603050405020304" pitchFamily="18" charset="0"/>
            </a:endParaRPr>
          </a:p>
          <a:p>
            <a:pPr marL="909173" lvl="1" indent="-454587">
              <a:lnSpc>
                <a:spcPct val="120000"/>
              </a:lnSpc>
              <a:spcBef>
                <a:spcPct val="50000"/>
              </a:spcBef>
              <a:buClr>
                <a:srgbClr val="FFCC00"/>
              </a:buClr>
              <a:buFont typeface="Wingdings" panose="05000000000000000000" pitchFamily="2" charset="2"/>
              <a:buChar char="Ø"/>
              <a:tabLst>
                <a:tab pos="227294" algn="l"/>
              </a:tabLst>
            </a:pPr>
            <a:r>
              <a:rPr lang="en-US" sz="2500" u="sng" dirty="0">
                <a:latin typeface="Times New Roman" panose="02020603050405020304" pitchFamily="18" charset="0"/>
                <a:cs typeface="Times New Roman" panose="02020603050405020304" pitchFamily="18" charset="0"/>
              </a:rPr>
              <a:t>Accounts held in an out-of-state b</a:t>
            </a:r>
            <a:r>
              <a:rPr lang="en-US" sz="2500" u="sng" dirty="0" smtClean="0">
                <a:latin typeface="Times New Roman" panose="02020603050405020304" pitchFamily="18" charset="0"/>
                <a:cs typeface="Times New Roman" panose="02020603050405020304" pitchFamily="18" charset="0"/>
              </a:rPr>
              <a:t>ank</a:t>
            </a:r>
            <a:endParaRPr lang="en-US" sz="2500" dirty="0">
              <a:latin typeface="Times New Roman" panose="02020603050405020304" pitchFamily="18" charset="0"/>
              <a:cs typeface="Times New Roman" panose="02020603050405020304" pitchFamily="18" charset="0"/>
            </a:endParaRPr>
          </a:p>
          <a:p>
            <a:pPr marL="1181926" lvl="2" indent="-454587">
              <a:lnSpc>
                <a:spcPct val="120000"/>
              </a:lnSpc>
              <a:spcBef>
                <a:spcPct val="50000"/>
              </a:spcBef>
              <a:buClr>
                <a:srgbClr val="FFCC00"/>
              </a:buClr>
              <a:buFont typeface="Wingdings" panose="05000000000000000000" pitchFamily="2" charset="2"/>
              <a:buChar char="v"/>
              <a:tabLst>
                <a:tab pos="227294" algn="l"/>
              </a:tabLst>
            </a:pPr>
            <a:r>
              <a:rPr lang="en-US" sz="2500" dirty="0">
                <a:latin typeface="Times New Roman" panose="02020603050405020304" pitchFamily="18" charset="0"/>
                <a:cs typeface="Times New Roman" panose="02020603050405020304" pitchFamily="18" charset="0"/>
              </a:rPr>
              <a:t>Up to $250,000 for the combined total of all deposit accounts</a:t>
            </a:r>
          </a:p>
          <a:p>
            <a:pPr>
              <a:lnSpc>
                <a:spcPct val="120000"/>
              </a:lnSpc>
            </a:pPr>
            <a:endParaRPr lang="en-US" dirty="0"/>
          </a:p>
        </p:txBody>
      </p:sp>
      <p:sp>
        <p:nvSpPr>
          <p:cNvPr id="5" name="Title 1"/>
          <p:cNvSpPr>
            <a:spLocks noGrp="1"/>
          </p:cNvSpPr>
          <p:nvPr>
            <p:ph type="title"/>
            <p:custDataLst>
              <p:tags r:id="rId3"/>
            </p:custDataLst>
          </p:nvPr>
        </p:nvSpPr>
        <p:spPr>
          <a:xfrm>
            <a:off x="442119" y="152400"/>
            <a:ext cx="9299749" cy="739352"/>
          </a:xfrm>
        </p:spPr>
        <p:txBody>
          <a:bodyPr>
            <a:normAutofit/>
          </a:bodyPr>
          <a:lstStyle/>
          <a:p>
            <a:r>
              <a:rPr lang="en-US" sz="3500" b="1" dirty="0">
                <a:solidFill>
                  <a:srgbClr val="FFCC00"/>
                </a:solidFill>
                <a:latin typeface="Times New Roman"/>
                <a:cs typeface="Times New Roman"/>
              </a:rPr>
              <a:t>Category 8 – Government Accounts</a:t>
            </a:r>
          </a:p>
        </p:txBody>
      </p:sp>
    </p:spTree>
    <p:extLst>
      <p:ext uri="{BB962C8B-B14F-4D97-AF65-F5344CB8AC3E}">
        <p14:creationId xmlns:p14="http://schemas.microsoft.com/office/powerpoint/2010/main" val="270634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2119" y="228600"/>
            <a:ext cx="7818372" cy="739352"/>
          </a:xfrm>
        </p:spPr>
        <p:txBody>
          <a:bodyPr/>
          <a:lstStyle/>
          <a:p>
            <a:r>
              <a:rPr lang="en-US" sz="3500" b="1" dirty="0" smtClean="0">
                <a:solidFill>
                  <a:srgbClr val="FFCC00"/>
                </a:solidFill>
                <a:latin typeface="Times New Roman" panose="02020603050405020304" pitchFamily="18" charset="0"/>
                <a:cs typeface="Times New Roman" panose="02020603050405020304" pitchFamily="18" charset="0"/>
              </a:rPr>
              <a:t>Government Accounts Fact Sheet</a:t>
            </a:r>
            <a:endParaRPr lang="en-US" sz="3500" b="1" dirty="0">
              <a:solidFill>
                <a:srgbClr val="FFCC00"/>
              </a:solidFill>
              <a:latin typeface="Times New Roman" panose="02020603050405020304" pitchFamily="18" charset="0"/>
              <a:cs typeface="Times New Roman" panose="02020603050405020304" pitchFamily="18" charset="0"/>
            </a:endParaRPr>
          </a:p>
        </p:txBody>
      </p:sp>
      <p:sp>
        <p:nvSpPr>
          <p:cNvPr id="6" name="Slide Number Placeholder 2"/>
          <p:cNvSpPr txBox="1">
            <a:spLocks/>
          </p:cNvSpPr>
          <p:nvPr>
            <p:custDataLst>
              <p:tags r:id="rId2"/>
            </p:custDataLst>
          </p:nvPr>
        </p:nvSpPr>
        <p:spPr>
          <a:xfrm>
            <a:off x="97265" y="6019803"/>
            <a:ext cx="576089" cy="228177"/>
          </a:xfrm>
          <a:prstGeom prst="rect">
            <a:avLst/>
          </a:prstGeom>
        </p:spPr>
        <p:txBody>
          <a:bodyPr lIns="90918" tIns="45459" rIns="90918" bIns="45459">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2060"/>
                </a:solidFill>
                <a:cs typeface="Times New Roman" panose="02020603050405020304" pitchFamily="18" charset="0"/>
              </a:rPr>
              <a:pPr>
                <a:defRPr/>
              </a:pPr>
              <a:t>67</a:t>
            </a:fld>
            <a:endParaRPr lang="en-US" b="1" dirty="0">
              <a:solidFill>
                <a:srgbClr val="002060"/>
              </a:solidFill>
              <a:cs typeface="Times New Roman" panose="02020603050405020304" pitchFamily="18" charset="0"/>
            </a:endParaRPr>
          </a:p>
        </p:txBody>
      </p:sp>
      <p:pic>
        <p:nvPicPr>
          <p:cNvPr id="460803" name="Picture 3" descr="Fact She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9" y="1295400"/>
            <a:ext cx="95440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3119" y="5486400"/>
            <a:ext cx="7007764" cy="430887"/>
          </a:xfrm>
          <a:prstGeom prst="rect">
            <a:avLst/>
          </a:prstGeom>
        </p:spPr>
        <p:txBody>
          <a:bodyPr wrap="square">
            <a:spAutoFit/>
          </a:bodyPr>
          <a:lstStyle/>
          <a:p>
            <a:pPr algn="ctr"/>
            <a:r>
              <a:rPr lang="en-US" sz="2200" b="1" u="sng" dirty="0">
                <a:solidFill>
                  <a:srgbClr val="002060"/>
                </a:solidFill>
                <a:hlinkClick r:id="rId6"/>
              </a:rPr>
              <a:t>https://www.fdic.gov/deposit/deposits/factsheet.html</a:t>
            </a:r>
            <a:endParaRPr lang="en-US" sz="2200" b="1" u="sng" dirty="0">
              <a:solidFill>
                <a:srgbClr val="002060"/>
              </a:solidFill>
            </a:endParaRPr>
          </a:p>
        </p:txBody>
      </p:sp>
    </p:spTree>
    <p:extLst>
      <p:ext uri="{BB962C8B-B14F-4D97-AF65-F5344CB8AC3E}">
        <p14:creationId xmlns:p14="http://schemas.microsoft.com/office/powerpoint/2010/main" val="60586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8" y="6019805"/>
            <a:ext cx="576089" cy="228177"/>
          </a:xfrm>
          <a:prstGeom prst="rect">
            <a:avLst/>
          </a:prstGeom>
        </p:spPr>
        <p:txBody>
          <a:bodyPr lIns="90918" tIns="45459" rIns="90918" bIns="45459">
            <a:noAutofit/>
          </a:bodyPr>
          <a:lstStyle/>
          <a:p>
            <a:pPr fontAlgn="base">
              <a:spcBef>
                <a:spcPct val="0"/>
              </a:spcBef>
              <a:spcAft>
                <a:spcPct val="0"/>
              </a:spcAft>
              <a:defRPr/>
            </a:pPr>
            <a:fld id="{DB4BE5B0-C08D-4446-8434-B2B73C9EA3E2}" type="slidenum">
              <a:rPr lang="en-US" b="1">
                <a:solidFill>
                  <a:srgbClr val="002060"/>
                </a:solidFill>
                <a:latin typeface="Times New Roman" pitchFamily="18" charset="0"/>
                <a:cs typeface="Times New Roman" panose="02020603050405020304" pitchFamily="18" charset="0"/>
              </a:rPr>
              <a:pPr fontAlgn="base">
                <a:spcBef>
                  <a:spcPct val="0"/>
                </a:spcBef>
                <a:spcAft>
                  <a:spcPct val="0"/>
                </a:spcAft>
                <a:defRPr/>
              </a:pPr>
              <a:t>68</a:t>
            </a:fld>
            <a:endParaRPr lang="en-US" b="1" dirty="0">
              <a:solidFill>
                <a:srgbClr val="002060"/>
              </a:solidFill>
              <a:latin typeface="Times New Roman" pitchFamily="18" charset="0"/>
              <a:cs typeface="Times New Roman" panose="02020603050405020304" pitchFamily="18" charset="0"/>
            </a:endParaRPr>
          </a:p>
        </p:txBody>
      </p:sp>
      <p:sp>
        <p:nvSpPr>
          <p:cNvPr id="4" name="Content Placeholder 3"/>
          <p:cNvSpPr>
            <a:spLocks noGrp="1"/>
          </p:cNvSpPr>
          <p:nvPr>
            <p:ph sz="quarter" idx="1"/>
            <p:custDataLst>
              <p:tags r:id="rId2"/>
            </p:custDataLst>
          </p:nvPr>
        </p:nvSpPr>
        <p:spPr>
          <a:xfrm>
            <a:off x="289720" y="1371600"/>
            <a:ext cx="9296400" cy="4346154"/>
          </a:xfrm>
        </p:spPr>
        <p:txBody>
          <a:bodyPr>
            <a:normAutofit lnSpcReduction="10000"/>
          </a:bodyPr>
          <a:lstStyle/>
          <a:p>
            <a:pPr marL="0" indent="0">
              <a:buClr>
                <a:srgbClr val="CC9900"/>
              </a:buClr>
              <a:buNone/>
            </a:pPr>
            <a:r>
              <a:rPr lang="en-US" sz="2300" dirty="0">
                <a:solidFill>
                  <a:srgbClr val="003366"/>
                </a:solidFill>
                <a:latin typeface="Times New Roman" panose="02020603050405020304" pitchFamily="18" charset="0"/>
                <a:cs typeface="Times New Roman" panose="02020603050405020304" pitchFamily="18" charset="0"/>
              </a:rPr>
              <a:t>Mortgage Servicing Accounts</a:t>
            </a:r>
            <a:r>
              <a:rPr lang="en-US" sz="2300" dirty="0">
                <a:latin typeface="Times New Roman" panose="02020603050405020304" pitchFamily="18" charset="0"/>
                <a:cs typeface="Times New Roman" panose="02020603050405020304" pitchFamily="18" charset="0"/>
              </a:rPr>
              <a:t> </a:t>
            </a:r>
            <a:r>
              <a:rPr lang="en-US" sz="2300" b="0" dirty="0">
                <a:latin typeface="Times New Roman" panose="02020603050405020304" pitchFamily="18" charset="0"/>
                <a:cs typeface="Times New Roman" panose="02020603050405020304" pitchFamily="18" charset="0"/>
              </a:rPr>
              <a:t>are established by </a:t>
            </a:r>
            <a:r>
              <a:rPr lang="en-US" sz="2300" b="0" dirty="0" smtClean="0">
                <a:latin typeface="Times New Roman" panose="02020603050405020304" pitchFamily="18" charset="0"/>
                <a:cs typeface="Times New Roman" panose="02020603050405020304" pitchFamily="18" charset="0"/>
              </a:rPr>
              <a:t>mortgage servicers and </a:t>
            </a:r>
            <a:r>
              <a:rPr lang="en-US" sz="2300" b="0" dirty="0">
                <a:latin typeface="Times New Roman" panose="02020603050405020304" pitchFamily="18" charset="0"/>
                <a:cs typeface="Times New Roman" panose="02020603050405020304" pitchFamily="18" charset="0"/>
              </a:rPr>
              <a:t>represent</a:t>
            </a:r>
            <a:r>
              <a:rPr lang="en-US" sz="2800" b="0" dirty="0">
                <a:latin typeface="Times New Roman" panose="02020603050405020304" pitchFamily="18" charset="0"/>
                <a:cs typeface="Times New Roman" panose="02020603050405020304" pitchFamily="18" charset="0"/>
              </a:rPr>
              <a:t> </a:t>
            </a:r>
            <a:r>
              <a:rPr lang="en-US" sz="2300" b="0" dirty="0">
                <a:latin typeface="Times New Roman" panose="02020603050405020304" pitchFamily="18" charset="0"/>
                <a:cs typeface="Times New Roman" panose="02020603050405020304" pitchFamily="18" charset="0"/>
              </a:rPr>
              <a:t>commingled principal and interest </a:t>
            </a:r>
            <a:r>
              <a:rPr lang="en-US" sz="2300" b="0" dirty="0" smtClean="0">
                <a:latin typeface="Times New Roman" panose="02020603050405020304" pitchFamily="18" charset="0"/>
                <a:cs typeface="Times New Roman" panose="02020603050405020304" pitchFamily="18" charset="0"/>
              </a:rPr>
              <a:t>payments received </a:t>
            </a:r>
            <a:r>
              <a:rPr lang="en-US" sz="2300" b="0" dirty="0">
                <a:latin typeface="Times New Roman" panose="02020603050405020304" pitchFamily="18" charset="0"/>
                <a:cs typeface="Times New Roman" panose="02020603050405020304" pitchFamily="18" charset="0"/>
              </a:rPr>
              <a:t>from </a:t>
            </a:r>
            <a:r>
              <a:rPr lang="en-US" sz="2300" b="0" dirty="0" smtClean="0">
                <a:latin typeface="Times New Roman" panose="02020603050405020304" pitchFamily="18" charset="0"/>
                <a:cs typeface="Times New Roman" panose="02020603050405020304" pitchFamily="18" charset="0"/>
              </a:rPr>
              <a:t>mortgagors (also known as “borrowers”).</a:t>
            </a:r>
            <a:endParaRPr lang="en-US" sz="2300" b="0" dirty="0">
              <a:latin typeface="Times New Roman" panose="02020603050405020304" pitchFamily="18" charset="0"/>
              <a:cs typeface="Times New Roman" panose="02020603050405020304" pitchFamily="18" charset="0"/>
            </a:endParaRPr>
          </a:p>
          <a:p>
            <a:pPr marL="0" indent="0">
              <a:lnSpc>
                <a:spcPct val="50000"/>
              </a:lnSpc>
              <a:buClr>
                <a:srgbClr val="CC9900"/>
              </a:buClr>
              <a:buNone/>
            </a:pPr>
            <a:endParaRPr lang="en-US" sz="2300" dirty="0">
              <a:latin typeface="Times New Roman" panose="02020603050405020304" pitchFamily="18" charset="0"/>
              <a:cs typeface="Times New Roman" panose="02020603050405020304" pitchFamily="18" charset="0"/>
            </a:endParaRPr>
          </a:p>
          <a:p>
            <a:pPr>
              <a:spcAft>
                <a:spcPts val="600"/>
              </a:spcAft>
              <a:buClr>
                <a:srgbClr val="FFCC00"/>
              </a:buCl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Coverage:</a:t>
            </a:r>
          </a:p>
          <a:p>
            <a:pPr marL="640080" lvl="1" indent="-457200">
              <a:spcAft>
                <a:spcPts val="800"/>
              </a:spcAft>
              <a:buClr>
                <a:srgbClr val="FFCC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Based on the borrowers’ payments of principal and interest into the mortgage servicing account.</a:t>
            </a:r>
          </a:p>
          <a:p>
            <a:pPr marL="640080" lvl="1" indent="-457200">
              <a:spcAft>
                <a:spcPts val="800"/>
              </a:spcAft>
              <a:buClr>
                <a:srgbClr val="FFCC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Provided to the </a:t>
            </a:r>
            <a:r>
              <a:rPr lang="en-US" sz="2200" dirty="0" smtClean="0">
                <a:latin typeface="Times New Roman" panose="02020603050405020304" pitchFamily="18" charset="0"/>
                <a:cs typeface="Times New Roman" panose="02020603050405020304" pitchFamily="18" charset="0"/>
              </a:rPr>
              <a:t>mortgage servicer on behalf of  the mortgagees.</a:t>
            </a:r>
          </a:p>
          <a:p>
            <a:pPr marL="640080" lvl="1" indent="-457200">
              <a:spcAft>
                <a:spcPts val="800"/>
              </a:spcAft>
              <a:buClr>
                <a:srgbClr val="FFCC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Up to $250,000 per borrower</a:t>
            </a:r>
            <a:r>
              <a:rPr lang="en-US" sz="2200" dirty="0" smtClean="0">
                <a:latin typeface="Times New Roman" panose="02020603050405020304" pitchFamily="18" charset="0"/>
                <a:cs typeface="Times New Roman" panose="02020603050405020304" pitchFamily="18" charset="0"/>
              </a:rPr>
              <a:t>.</a:t>
            </a:r>
          </a:p>
          <a:p>
            <a:pPr marL="640080" lvl="1" indent="-457200">
              <a:spcAft>
                <a:spcPts val="800"/>
              </a:spcAft>
              <a:buClr>
                <a:srgbClr val="FFCC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These funds will not be aggregated with other deposit accounts that the borrowers or </a:t>
            </a:r>
            <a:r>
              <a:rPr lang="en-US" sz="2200" dirty="0" smtClean="0">
                <a:latin typeface="Times New Roman" panose="02020603050405020304" pitchFamily="18" charset="0"/>
                <a:cs typeface="Times New Roman" panose="02020603050405020304" pitchFamily="18" charset="0"/>
              </a:rPr>
              <a:t>mortgagees may </a:t>
            </a:r>
            <a:r>
              <a:rPr lang="en-US" sz="2200" dirty="0">
                <a:latin typeface="Times New Roman" panose="02020603050405020304" pitchFamily="18" charset="0"/>
                <a:cs typeface="Times New Roman" panose="02020603050405020304" pitchFamily="18" charset="0"/>
              </a:rPr>
              <a:t>maintain at the same </a:t>
            </a:r>
            <a:r>
              <a:rPr lang="en-US" sz="2200" dirty="0" smtClean="0">
                <a:latin typeface="Times New Roman" panose="02020603050405020304" pitchFamily="18" charset="0"/>
                <a:cs typeface="Times New Roman" panose="02020603050405020304" pitchFamily="18" charset="0"/>
              </a:rPr>
              <a:t>bank.</a:t>
            </a:r>
            <a:endParaRPr lang="en-US" sz="2200" dirty="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custDataLst>
              <p:tags r:id="rId3"/>
            </p:custDataLst>
          </p:nvPr>
        </p:nvSpPr>
        <p:spPr>
          <a:xfrm>
            <a:off x="524362" y="76200"/>
            <a:ext cx="9214157" cy="924560"/>
          </a:xfrm>
        </p:spPr>
        <p:txBody>
          <a:bodyPr>
            <a:normAutofit/>
          </a:bodyPr>
          <a:lstStyle/>
          <a:p>
            <a:r>
              <a:rPr lang="en-US" sz="3500" b="1" dirty="0">
                <a:solidFill>
                  <a:srgbClr val="FFCC00"/>
                </a:solidFill>
                <a:latin typeface="Times New Roman"/>
                <a:cs typeface="Times New Roman"/>
              </a:rPr>
              <a:t>Category 9 – Mortgage Servicing Accounts  </a:t>
            </a:r>
          </a:p>
        </p:txBody>
      </p:sp>
    </p:spTree>
    <p:extLst>
      <p:ext uri="{BB962C8B-B14F-4D97-AF65-F5344CB8AC3E}">
        <p14:creationId xmlns:p14="http://schemas.microsoft.com/office/powerpoint/2010/main" val="307183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8" y="6019805"/>
            <a:ext cx="576089" cy="228177"/>
          </a:xfrm>
          <a:prstGeom prst="rect">
            <a:avLst/>
          </a:prstGeom>
        </p:spPr>
        <p:txBody>
          <a:bodyPr lIns="90918" tIns="45459" rIns="90918" bIns="45459">
            <a:noAutofit/>
          </a:bodyPr>
          <a:lstStyle/>
          <a:p>
            <a:pPr fontAlgn="base">
              <a:spcBef>
                <a:spcPct val="0"/>
              </a:spcBef>
              <a:spcAft>
                <a:spcPct val="0"/>
              </a:spcAft>
              <a:defRPr/>
            </a:pPr>
            <a:fld id="{DB4BE5B0-C08D-4446-8434-B2B73C9EA3E2}" type="slidenum">
              <a:rPr lang="en-US" b="1">
                <a:solidFill>
                  <a:srgbClr val="002060"/>
                </a:solidFill>
                <a:latin typeface="Times New Roman" pitchFamily="18" charset="0"/>
                <a:cs typeface="Times New Roman" panose="02020603050405020304" pitchFamily="18" charset="0"/>
              </a:rPr>
              <a:pPr fontAlgn="base">
                <a:spcBef>
                  <a:spcPct val="0"/>
                </a:spcBef>
                <a:spcAft>
                  <a:spcPct val="0"/>
                </a:spcAft>
                <a:defRPr/>
              </a:pPr>
              <a:t>69</a:t>
            </a:fld>
            <a:endParaRPr lang="en-US" b="1" dirty="0">
              <a:solidFill>
                <a:srgbClr val="002060"/>
              </a:solidFill>
              <a:latin typeface="Times New Roman" pitchFamily="18" charset="0"/>
              <a:cs typeface="Times New Roman" panose="02020603050405020304" pitchFamily="18" charset="0"/>
            </a:endParaRPr>
          </a:p>
        </p:txBody>
      </p:sp>
      <p:sp>
        <p:nvSpPr>
          <p:cNvPr id="6" name="Title 1"/>
          <p:cNvSpPr>
            <a:spLocks noGrp="1"/>
          </p:cNvSpPr>
          <p:nvPr>
            <p:ph type="title"/>
            <p:custDataLst>
              <p:tags r:id="rId2"/>
            </p:custDataLst>
          </p:nvPr>
        </p:nvSpPr>
        <p:spPr>
          <a:xfrm>
            <a:off x="491266" y="175048"/>
            <a:ext cx="8790055" cy="739352"/>
          </a:xfrm>
        </p:spPr>
        <p:txBody>
          <a:bodyPr>
            <a:noAutofit/>
          </a:bodyPr>
          <a:lstStyle/>
          <a:p>
            <a:r>
              <a:rPr lang="en-US" sz="3500" b="1" dirty="0">
                <a:solidFill>
                  <a:srgbClr val="FFCC00"/>
                </a:solidFill>
                <a:latin typeface="Times New Roman"/>
                <a:cs typeface="Times New Roman"/>
              </a:rPr>
              <a:t>Category 9 – Mortgage Servicing Accounts  </a:t>
            </a:r>
          </a:p>
        </p:txBody>
      </p:sp>
      <p:graphicFrame>
        <p:nvGraphicFramePr>
          <p:cNvPr id="26" name="Content Placeholder 3" descr="category 9"/>
          <p:cNvGraphicFramePr>
            <a:graphicFrameLocks/>
          </p:cNvGraphicFramePr>
          <p:nvPr>
            <p:extLst>
              <p:ext uri="{D42A27DB-BD31-4B8C-83A1-F6EECF244321}">
                <p14:modId xmlns:p14="http://schemas.microsoft.com/office/powerpoint/2010/main" val="876239881"/>
              </p:ext>
            </p:extLst>
          </p:nvPr>
        </p:nvGraphicFramePr>
        <p:xfrm>
          <a:off x="365919" y="2072846"/>
          <a:ext cx="9144001" cy="441754"/>
        </p:xfrm>
        <a:graphic>
          <a:graphicData uri="http://schemas.openxmlformats.org/drawingml/2006/table">
            <a:tbl>
              <a:tblPr firstRow="1"/>
              <a:tblGrid>
                <a:gridCol w="3048000"/>
                <a:gridCol w="2469932"/>
                <a:gridCol w="3626069"/>
              </a:tblGrid>
              <a:tr h="441754">
                <a:tc>
                  <a:txBody>
                    <a:bodyPr/>
                    <a:lstStyle/>
                    <a:p>
                      <a:pPr algn="ctr"/>
                      <a:r>
                        <a:rPr lang="en-US" sz="2000" b="1" dirty="0" smtClean="0">
                          <a:solidFill>
                            <a:srgbClr val="FFCC00"/>
                          </a:solidFill>
                          <a:latin typeface="Times New Roman" panose="02020603050405020304" pitchFamily="18" charset="0"/>
                          <a:cs typeface="Times New Roman" panose="02020603050405020304" pitchFamily="18" charset="0"/>
                        </a:rPr>
                        <a:t>Payment</a:t>
                      </a:r>
                      <a:r>
                        <a:rPr lang="en-US" sz="2000" b="1" baseline="0" dirty="0" smtClean="0">
                          <a:solidFill>
                            <a:srgbClr val="FFCC00"/>
                          </a:solidFill>
                          <a:latin typeface="Times New Roman" panose="02020603050405020304" pitchFamily="18" charset="0"/>
                          <a:cs typeface="Times New Roman" panose="02020603050405020304" pitchFamily="18" charset="0"/>
                        </a:rPr>
                        <a:t> Type</a:t>
                      </a:r>
                      <a:endParaRPr lang="en-US" sz="2000" b="1" dirty="0">
                        <a:solidFill>
                          <a:srgbClr val="FFCC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r>
                        <a:rPr lang="en-US" sz="2000" b="1" dirty="0" smtClean="0">
                          <a:solidFill>
                            <a:srgbClr val="FFCC00"/>
                          </a:solidFill>
                          <a:latin typeface="Times New Roman" panose="02020603050405020304" pitchFamily="18" charset="0"/>
                          <a:cs typeface="Times New Roman" panose="02020603050405020304" pitchFamily="18" charset="0"/>
                        </a:rPr>
                        <a:t>Insured Owner</a:t>
                      </a:r>
                      <a:endParaRPr lang="en-US" sz="2000" b="1" dirty="0">
                        <a:solidFill>
                          <a:srgbClr val="FFCC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r>
                        <a:rPr lang="en-US" sz="2000" b="1" dirty="0" smtClean="0">
                          <a:solidFill>
                            <a:srgbClr val="FFCC00"/>
                          </a:solidFill>
                          <a:latin typeface="Times New Roman" panose="02020603050405020304" pitchFamily="18" charset="0"/>
                          <a:cs typeface="Times New Roman" panose="02020603050405020304" pitchFamily="18" charset="0"/>
                        </a:rPr>
                        <a:t>Insurance Category</a:t>
                      </a:r>
                      <a:endParaRPr lang="en-US" sz="2000" b="1" dirty="0">
                        <a:solidFill>
                          <a:srgbClr val="FFCC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r>
            </a:tbl>
          </a:graphicData>
        </a:graphic>
      </p:graphicFrame>
      <p:sp>
        <p:nvSpPr>
          <p:cNvPr id="30" name="Rectangle 29"/>
          <p:cNvSpPr/>
          <p:nvPr/>
        </p:nvSpPr>
        <p:spPr>
          <a:xfrm>
            <a:off x="289719" y="1219200"/>
            <a:ext cx="9144000" cy="707886"/>
          </a:xfrm>
          <a:prstGeom prst="rect">
            <a:avLst/>
          </a:prstGeom>
        </p:spPr>
        <p:txBody>
          <a:bodyPr wrap="square">
            <a:spAutoFit/>
          </a:bodyPr>
          <a:lstStyle/>
          <a:p>
            <a:pPr algn="ctr" fontAlgn="base">
              <a:spcBef>
                <a:spcPct val="0"/>
              </a:spcBef>
              <a:spcAft>
                <a:spcPct val="0"/>
              </a:spcAft>
            </a:pPr>
            <a:r>
              <a:rPr lang="en-US" sz="2000" b="1" dirty="0">
                <a:solidFill>
                  <a:srgbClr val="002060"/>
                </a:solidFill>
                <a:latin typeface="Times New Roman" pitchFamily="18" charset="0"/>
                <a:cs typeface="Times New Roman" panose="02020603050405020304" pitchFamily="18" charset="0"/>
              </a:rPr>
              <a:t>A typical mortgage payment received by a mortgage servicer could be insured </a:t>
            </a:r>
            <a:r>
              <a:rPr lang="en-US" sz="2000" b="1" dirty="0" smtClean="0">
                <a:solidFill>
                  <a:srgbClr val="002060"/>
                </a:solidFill>
                <a:latin typeface="Times New Roman" pitchFamily="18" charset="0"/>
                <a:cs typeface="Times New Roman" panose="02020603050405020304" pitchFamily="18" charset="0"/>
              </a:rPr>
              <a:t>under different </a:t>
            </a:r>
            <a:r>
              <a:rPr lang="en-US" sz="2000" b="1" dirty="0">
                <a:solidFill>
                  <a:srgbClr val="002060"/>
                </a:solidFill>
                <a:latin typeface="Times New Roman" pitchFamily="18" charset="0"/>
                <a:cs typeface="Times New Roman" panose="02020603050405020304" pitchFamily="18" charset="0"/>
              </a:rPr>
              <a:t>deposit insurance categories as described below:</a:t>
            </a:r>
          </a:p>
        </p:txBody>
      </p:sp>
      <p:graphicFrame>
        <p:nvGraphicFramePr>
          <p:cNvPr id="2" name="Table 1" descr="table"/>
          <p:cNvGraphicFramePr>
            <a:graphicFrameLocks noGrp="1"/>
          </p:cNvGraphicFramePr>
          <p:nvPr>
            <p:extLst>
              <p:ext uri="{D42A27DB-BD31-4B8C-83A1-F6EECF244321}">
                <p14:modId xmlns:p14="http://schemas.microsoft.com/office/powerpoint/2010/main" val="2454963662"/>
              </p:ext>
            </p:extLst>
          </p:nvPr>
        </p:nvGraphicFramePr>
        <p:xfrm>
          <a:off x="365919" y="2590800"/>
          <a:ext cx="9144000" cy="914400"/>
        </p:xfrm>
        <a:graphic>
          <a:graphicData uri="http://schemas.openxmlformats.org/drawingml/2006/table">
            <a:tbl>
              <a:tblPr firstRow="1"/>
              <a:tblGrid>
                <a:gridCol w="3048000"/>
                <a:gridCol w="2503342"/>
                <a:gridCol w="3592658"/>
              </a:tblGrid>
              <a:tr h="914400">
                <a:tc>
                  <a:txBody>
                    <a:bodyPr/>
                    <a:lstStyle/>
                    <a:p>
                      <a:r>
                        <a:rPr lang="en-US" sz="1800" b="0" dirty="0" smtClean="0">
                          <a:solidFill>
                            <a:srgbClr val="002060"/>
                          </a:solidFill>
                          <a:latin typeface="Times New Roman" panose="02020603050405020304" pitchFamily="18" charset="0"/>
                          <a:cs typeface="Times New Roman" panose="02020603050405020304" pitchFamily="18" charset="0"/>
                        </a:rPr>
                        <a:t>The Principal &amp; Interest (P&amp;I)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marL="0" marR="0" indent="0" algn="ctr" defTabSz="909173" rtl="0" eaLnBrk="1" fontAlgn="auto" latinLnBrk="0" hangingPunct="1">
                        <a:lnSpc>
                          <a:spcPct val="100000"/>
                        </a:lnSpc>
                        <a:spcBef>
                          <a:spcPts val="0"/>
                        </a:spcBef>
                        <a:spcAft>
                          <a:spcPts val="0"/>
                        </a:spcAft>
                        <a:buClrTx/>
                        <a:buSzTx/>
                        <a:buFontTx/>
                        <a:buNone/>
                        <a:tabLst/>
                        <a:defRPr/>
                      </a:pPr>
                      <a:r>
                        <a:rPr lang="en-US" sz="1800" dirty="0" smtClean="0">
                          <a:solidFill>
                            <a:srgbClr val="002060"/>
                          </a:solidFill>
                          <a:latin typeface="Times New Roman" panose="02020603050405020304" pitchFamily="18" charset="0"/>
                          <a:cs typeface="Times New Roman" panose="02020603050405020304" pitchFamily="18" charset="0"/>
                        </a:rPr>
                        <a:t>Mortgage Servicer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marL="0" marR="0" indent="0" algn="l" defTabSz="909173" rtl="0" eaLnBrk="1" fontAlgn="auto" latinLnBrk="0" hangingPunct="1">
                        <a:lnSpc>
                          <a:spcPct val="100000"/>
                        </a:lnSpc>
                        <a:spcBef>
                          <a:spcPts val="0"/>
                        </a:spcBef>
                        <a:spcAft>
                          <a:spcPts val="0"/>
                        </a:spcAft>
                        <a:buClrTx/>
                        <a:buSzTx/>
                        <a:buFontTx/>
                        <a:buNone/>
                        <a:tabLst/>
                        <a:defRPr/>
                      </a:pPr>
                      <a:r>
                        <a:rPr lang="en-US" sz="1800" dirty="0" smtClean="0">
                          <a:solidFill>
                            <a:srgbClr val="002060"/>
                          </a:solidFill>
                          <a:latin typeface="Times New Roman" panose="02020603050405020304" pitchFamily="18" charset="0"/>
                          <a:cs typeface="Times New Roman" panose="02020603050405020304" pitchFamily="18" charset="0"/>
                        </a:rPr>
                        <a:t>Mortgage Servicing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4" name="Table 3" descr="table"/>
          <p:cNvGraphicFramePr>
            <a:graphicFrameLocks noGrp="1"/>
          </p:cNvGraphicFramePr>
          <p:nvPr>
            <p:extLst>
              <p:ext uri="{D42A27DB-BD31-4B8C-83A1-F6EECF244321}">
                <p14:modId xmlns:p14="http://schemas.microsoft.com/office/powerpoint/2010/main" val="766766634"/>
              </p:ext>
            </p:extLst>
          </p:nvPr>
        </p:nvGraphicFramePr>
        <p:xfrm>
          <a:off x="365919" y="3581400"/>
          <a:ext cx="9144000" cy="914400"/>
        </p:xfrm>
        <a:graphic>
          <a:graphicData uri="http://schemas.openxmlformats.org/drawingml/2006/table">
            <a:tbl>
              <a:tblPr firstRow="1"/>
              <a:tblGrid>
                <a:gridCol w="3048000"/>
                <a:gridCol w="2503342"/>
                <a:gridCol w="3592658"/>
              </a:tblGrid>
              <a:tr h="914400">
                <a:tc>
                  <a:txBody>
                    <a:bodyPr/>
                    <a:lstStyle/>
                    <a:p>
                      <a:r>
                        <a:rPr lang="en-US" sz="1800" b="0" dirty="0" smtClean="0">
                          <a:solidFill>
                            <a:srgbClr val="002060"/>
                          </a:solidFill>
                          <a:latin typeface="Times New Roman" panose="02020603050405020304" pitchFamily="18" charset="0"/>
                          <a:cs typeface="Times New Roman" panose="02020603050405020304" pitchFamily="18" charset="0"/>
                        </a:rPr>
                        <a:t>Borrowers’ Tax &amp; Insurance Escrow (T&amp;I) </a:t>
                      </a:r>
                      <a:endParaRPr lang="en-US" sz="18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algn="ctr"/>
                      <a:r>
                        <a:rPr lang="en-US" sz="1800" dirty="0" smtClean="0">
                          <a:solidFill>
                            <a:srgbClr val="002060"/>
                          </a:solidFill>
                          <a:latin typeface="Times New Roman" panose="02020603050405020304" pitchFamily="18" charset="0"/>
                          <a:cs typeface="Times New Roman" panose="02020603050405020304" pitchFamily="18" charset="0"/>
                        </a:rPr>
                        <a:t>Borrower (Mortgagor)</a:t>
                      </a:r>
                      <a:endParaRPr lang="en-US" sz="180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algn="l"/>
                      <a:r>
                        <a:rPr lang="en-US" sz="1800" baseline="0" dirty="0" smtClean="0">
                          <a:solidFill>
                            <a:srgbClr val="002060"/>
                          </a:solidFill>
                          <a:latin typeface="Times New Roman" panose="02020603050405020304" pitchFamily="18" charset="0"/>
                          <a:cs typeface="Times New Roman" panose="02020603050405020304" pitchFamily="18" charset="0"/>
                        </a:rPr>
                        <a:t>Pass-through to Borrower in same ownership category as they hold title to the real estate.</a:t>
                      </a:r>
                      <a:endParaRPr lang="en-US" sz="180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5" name="Table 4" descr="table"/>
          <p:cNvGraphicFramePr>
            <a:graphicFrameLocks noGrp="1"/>
          </p:cNvGraphicFramePr>
          <p:nvPr>
            <p:extLst>
              <p:ext uri="{D42A27DB-BD31-4B8C-83A1-F6EECF244321}">
                <p14:modId xmlns:p14="http://schemas.microsoft.com/office/powerpoint/2010/main" val="573033535"/>
              </p:ext>
            </p:extLst>
          </p:nvPr>
        </p:nvGraphicFramePr>
        <p:xfrm>
          <a:off x="365919" y="4572000"/>
          <a:ext cx="9144000" cy="1215137"/>
        </p:xfrm>
        <a:graphic>
          <a:graphicData uri="http://schemas.openxmlformats.org/drawingml/2006/table">
            <a:tbl>
              <a:tblPr firstRow="1"/>
              <a:tblGrid>
                <a:gridCol w="3048000"/>
                <a:gridCol w="2503342"/>
                <a:gridCol w="3592658"/>
              </a:tblGrid>
              <a:tr h="1215137">
                <a:tc>
                  <a:txBody>
                    <a:bodyPr/>
                    <a:lstStyle/>
                    <a:p>
                      <a:r>
                        <a:rPr lang="en-US" sz="1800" b="0" dirty="0" smtClean="0">
                          <a:solidFill>
                            <a:srgbClr val="002060"/>
                          </a:solidFill>
                          <a:latin typeface="Times New Roman" panose="02020603050405020304" pitchFamily="18" charset="0"/>
                          <a:cs typeface="Times New Roman" panose="02020603050405020304" pitchFamily="18" charset="0"/>
                        </a:rPr>
                        <a:t>Mortgage Related Fees </a:t>
                      </a:r>
                    </a:p>
                    <a:p>
                      <a:r>
                        <a:rPr lang="en-US" sz="1400" b="0" dirty="0" smtClean="0">
                          <a:solidFill>
                            <a:srgbClr val="002060"/>
                          </a:solidFill>
                          <a:latin typeface="Times New Roman" panose="02020603050405020304" pitchFamily="18" charset="0"/>
                          <a:cs typeface="Times New Roman" panose="02020603050405020304" pitchFamily="18" charset="0"/>
                        </a:rPr>
                        <a:t>(for example: guaranty</a:t>
                      </a:r>
                      <a:r>
                        <a:rPr lang="en-US" sz="1400" b="0" baseline="0" dirty="0" smtClean="0">
                          <a:solidFill>
                            <a:srgbClr val="002060"/>
                          </a:solidFill>
                          <a:latin typeface="Times New Roman" panose="02020603050405020304" pitchFamily="18" charset="0"/>
                          <a:cs typeface="Times New Roman" panose="02020603050405020304" pitchFamily="18" charset="0"/>
                        </a:rPr>
                        <a:t> fees, pair-off fees, extension fees and any other fees required by the Mortgagee)</a:t>
                      </a:r>
                      <a:endParaRPr lang="en-US" sz="14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algn="ctr"/>
                      <a:r>
                        <a:rPr lang="en-US" sz="1800" dirty="0" smtClean="0">
                          <a:solidFill>
                            <a:srgbClr val="002060"/>
                          </a:solidFill>
                          <a:latin typeface="Times New Roman" panose="02020603050405020304" pitchFamily="18" charset="0"/>
                          <a:cs typeface="Times New Roman" panose="02020603050405020304" pitchFamily="18" charset="0"/>
                        </a:rPr>
                        <a:t>Mortgagee</a:t>
                      </a:r>
                      <a:endParaRPr lang="en-US" sz="180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c>
                  <a:txBody>
                    <a:bodyPr/>
                    <a:lstStyle/>
                    <a:p>
                      <a:pPr algn="l"/>
                      <a:r>
                        <a:rPr lang="en-US" sz="1800" baseline="0" dirty="0" smtClean="0">
                          <a:solidFill>
                            <a:srgbClr val="002060"/>
                          </a:solidFill>
                          <a:latin typeface="Times New Roman" panose="02020603050405020304" pitchFamily="18" charset="0"/>
                          <a:cs typeface="Times New Roman" panose="02020603050405020304" pitchFamily="18" charset="0"/>
                        </a:rPr>
                        <a:t>Pass-through to Mortgagee in the </a:t>
                      </a:r>
                      <a:r>
                        <a:rPr lang="en-US" sz="1800" dirty="0" smtClean="0">
                          <a:solidFill>
                            <a:srgbClr val="002060"/>
                          </a:solidFill>
                          <a:latin typeface="Times New Roman" panose="02020603050405020304" pitchFamily="18" charset="0"/>
                          <a:cs typeface="Times New Roman" panose="02020603050405020304" pitchFamily="18" charset="0"/>
                        </a:rPr>
                        <a:t>Business</a:t>
                      </a:r>
                      <a:r>
                        <a:rPr lang="en-US" sz="1800" baseline="0" dirty="0" smtClean="0">
                          <a:solidFill>
                            <a:srgbClr val="002060"/>
                          </a:solidFill>
                          <a:latin typeface="Times New Roman" panose="02020603050405020304" pitchFamily="18" charset="0"/>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Organization Accounts ownership category.</a:t>
                      </a:r>
                      <a:endParaRPr lang="en-US" sz="180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spTree>
    <p:extLst>
      <p:ext uri="{BB962C8B-B14F-4D97-AF65-F5344CB8AC3E}">
        <p14:creationId xmlns:p14="http://schemas.microsoft.com/office/powerpoint/2010/main" val="497767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96" y="152400"/>
            <a:ext cx="7818372" cy="739352"/>
          </a:xfrm>
        </p:spPr>
        <p:txBody>
          <a:bodyPr/>
          <a:lstStyle/>
          <a:p>
            <a:r>
              <a:rPr lang="en-US" sz="3500" b="1" kern="1200" dirty="0">
                <a:solidFill>
                  <a:srgbClr val="FFCC00"/>
                </a:solidFill>
                <a:latin typeface="Times New Roman" pitchFamily="18" charset="0"/>
                <a:ea typeface="+mn-ea"/>
                <a:cs typeface="Times New Roman" panose="02020603050405020304" pitchFamily="18" charset="0"/>
              </a:rPr>
              <a:t>General Principles</a:t>
            </a:r>
          </a:p>
        </p:txBody>
      </p:sp>
      <p:sp>
        <p:nvSpPr>
          <p:cNvPr id="5" name="Slide Number Placeholder 4"/>
          <p:cNvSpPr txBox="1">
            <a:spLocks/>
          </p:cNvSpPr>
          <p:nvPr>
            <p:custDataLst>
              <p:tags r:id="rId1"/>
            </p:custDataLst>
          </p:nvPr>
        </p:nvSpPr>
        <p:spPr>
          <a:xfrm>
            <a:off x="14963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7</a:t>
            </a:fld>
            <a:endParaRPr lang="en-US" b="1" dirty="0">
              <a:solidFill>
                <a:srgbClr val="002060"/>
              </a:solidFill>
            </a:endParaRPr>
          </a:p>
        </p:txBody>
      </p:sp>
      <p:sp>
        <p:nvSpPr>
          <p:cNvPr id="6" name="Rectangle 5"/>
          <p:cNvSpPr/>
          <p:nvPr/>
        </p:nvSpPr>
        <p:spPr>
          <a:xfrm>
            <a:off x="61119" y="1295400"/>
            <a:ext cx="9677400" cy="3647152"/>
          </a:xfrm>
          <a:prstGeom prst="rect">
            <a:avLst/>
          </a:prstGeom>
        </p:spPr>
        <p:txBody>
          <a:bodyPr wrap="square">
            <a:spAutoFit/>
          </a:bodyPr>
          <a:lstStyle/>
          <a:p>
            <a:pPr marL="347472" lvl="0" indent="-347472">
              <a:buClr>
                <a:srgbClr val="FFCC00"/>
              </a:buClr>
              <a:buFont typeface="Wingdings" panose="05000000000000000000" pitchFamily="2" charset="2"/>
              <a:buChar char="q"/>
            </a:pPr>
            <a:r>
              <a:rPr lang="en-US" sz="2100" dirty="0" smtClean="0">
                <a:solidFill>
                  <a:schemeClr val="accent6"/>
                </a:solidFill>
                <a:ea typeface="Calibri"/>
                <a:cs typeface="Times New Roman" panose="02020603050405020304" pitchFamily="18" charset="0"/>
              </a:rPr>
              <a:t> </a:t>
            </a:r>
            <a:r>
              <a:rPr lang="en-US" sz="2100" dirty="0" smtClean="0">
                <a:solidFill>
                  <a:srgbClr val="002060"/>
                </a:solidFill>
                <a:ea typeface="Calibri"/>
                <a:cs typeface="Times New Roman" panose="02020603050405020304" pitchFamily="18" charset="0"/>
              </a:rPr>
              <a:t>Since 1933, the FDIC seal at financial institutions has   </a:t>
            </a:r>
          </a:p>
          <a:p>
            <a:pPr marL="347472" lvl="0" indent="-347472">
              <a:buClr>
                <a:srgbClr val="FFCC00"/>
              </a:buClr>
            </a:pPr>
            <a:r>
              <a:rPr lang="en-US" sz="2100" dirty="0" smtClean="0">
                <a:solidFill>
                  <a:srgbClr val="002060"/>
                </a:solidFill>
                <a:ea typeface="Calibri"/>
                <a:cs typeface="Times New Roman" panose="02020603050405020304" pitchFamily="18" charset="0"/>
              </a:rPr>
              <a:t>      signified trust and stability to millions of Americans.</a:t>
            </a:r>
          </a:p>
          <a:p>
            <a:pPr marL="347472" lvl="0" indent="-347472">
              <a:buClr>
                <a:srgbClr val="FFCC00"/>
              </a:buClr>
            </a:pPr>
            <a:r>
              <a:rPr lang="en-US" sz="2100" dirty="0" smtClean="0">
                <a:solidFill>
                  <a:srgbClr val="002060"/>
                </a:solidFill>
                <a:ea typeface="Calibri"/>
                <a:cs typeface="Times New Roman" panose="02020603050405020304" pitchFamily="18" charset="0"/>
              </a:rPr>
              <a:t> </a:t>
            </a:r>
          </a:p>
          <a:p>
            <a:pPr marL="347472" lvl="0" indent="-347472">
              <a:buClr>
                <a:srgbClr val="FFCC00"/>
              </a:buClr>
              <a:buFont typeface="Wingdings" panose="05000000000000000000" pitchFamily="2" charset="2"/>
              <a:buChar char="q"/>
            </a:pPr>
            <a:r>
              <a:rPr lang="en-US" sz="2100" dirty="0" smtClean="0">
                <a:solidFill>
                  <a:srgbClr val="002060"/>
                </a:solidFill>
                <a:ea typeface="Calibri"/>
                <a:cs typeface="Times New Roman" panose="02020603050405020304" pitchFamily="18" charset="0"/>
              </a:rPr>
              <a:t> FDIC deposit insurance is backed by the full faith and credit of </a:t>
            </a:r>
          </a:p>
          <a:p>
            <a:pPr marL="347472" lvl="0" indent="-347472">
              <a:buClr>
                <a:srgbClr val="FFCC00"/>
              </a:buClr>
            </a:pPr>
            <a:r>
              <a:rPr lang="en-US" sz="2100" dirty="0" smtClean="0">
                <a:solidFill>
                  <a:srgbClr val="002060"/>
                </a:solidFill>
                <a:ea typeface="Calibri"/>
                <a:cs typeface="Times New Roman" panose="02020603050405020304" pitchFamily="18" charset="0"/>
              </a:rPr>
              <a:t>      the United States government.</a:t>
            </a:r>
          </a:p>
          <a:p>
            <a:pPr marL="347472" lvl="0" indent="-347472">
              <a:buClr>
                <a:srgbClr val="FFCC00"/>
              </a:buClr>
            </a:pPr>
            <a:r>
              <a:rPr lang="en-US" sz="2100" dirty="0" smtClean="0">
                <a:solidFill>
                  <a:srgbClr val="002060"/>
                </a:solidFill>
                <a:ea typeface="Calibri"/>
                <a:cs typeface="Times New Roman" panose="02020603050405020304" pitchFamily="18" charset="0"/>
              </a:rPr>
              <a:t> </a:t>
            </a:r>
          </a:p>
          <a:p>
            <a:pPr marL="347472" lvl="0" indent="-347472">
              <a:buClr>
                <a:srgbClr val="FFCC00"/>
              </a:buClr>
              <a:buFont typeface="Wingdings" panose="05000000000000000000" pitchFamily="2" charset="2"/>
              <a:buChar char="q"/>
            </a:pPr>
            <a:r>
              <a:rPr lang="en-US" sz="2100" dirty="0" smtClean="0">
                <a:solidFill>
                  <a:srgbClr val="002060"/>
                </a:solidFill>
                <a:ea typeface="Calibri"/>
                <a:cs typeface="Times New Roman" panose="02020603050405020304" pitchFamily="18" charset="0"/>
              </a:rPr>
              <a:t>Since the FDIC’s inception no depositor has ever lost a penny of insured  deposits.</a:t>
            </a:r>
          </a:p>
          <a:p>
            <a:pPr marL="347472" lvl="0" indent="-347472">
              <a:buClr>
                <a:srgbClr val="FFCC00"/>
              </a:buClr>
            </a:pPr>
            <a:endParaRPr lang="en-US" sz="2100" dirty="0" smtClean="0">
              <a:solidFill>
                <a:srgbClr val="002060"/>
              </a:solidFill>
              <a:ea typeface="Calibri"/>
              <a:cs typeface="Times New Roman" panose="02020603050405020304" pitchFamily="18" charset="0"/>
            </a:endParaRPr>
          </a:p>
          <a:p>
            <a:pPr marL="347472" lvl="0" indent="-347472">
              <a:buClr>
                <a:srgbClr val="FFCC00"/>
              </a:buClr>
              <a:buFont typeface="Wingdings" panose="05000000000000000000" pitchFamily="2" charset="2"/>
              <a:buChar char="q"/>
            </a:pPr>
            <a:r>
              <a:rPr lang="en-US" sz="2100" dirty="0" smtClean="0">
                <a:solidFill>
                  <a:srgbClr val="002060"/>
                </a:solidFill>
                <a:cs typeface="Times New Roman" panose="02020603050405020304" pitchFamily="18" charset="0"/>
              </a:rPr>
              <a:t>FDIC insurance enables consumers to confidently deposit their money at FDIC insured banks across the United States and in the unlikely event of a bank failure, guarantees they can get their insured deposits promptly. </a:t>
            </a:r>
            <a:endParaRPr lang="en-US" sz="2100" dirty="0">
              <a:solidFill>
                <a:srgbClr val="002060"/>
              </a:solidFill>
              <a:cs typeface="Times New Roman" panose="02020603050405020304" pitchFamily="18" charset="0"/>
            </a:endParaRPr>
          </a:p>
        </p:txBody>
      </p:sp>
      <p:sp>
        <p:nvSpPr>
          <p:cNvPr id="7" name="TextBox 6"/>
          <p:cNvSpPr txBox="1"/>
          <p:nvPr/>
        </p:nvSpPr>
        <p:spPr>
          <a:xfrm>
            <a:off x="197696" y="5334000"/>
            <a:ext cx="8489104" cy="584775"/>
          </a:xfrm>
          <a:prstGeom prst="rect">
            <a:avLst/>
          </a:prstGeom>
          <a:noFill/>
        </p:spPr>
        <p:txBody>
          <a:bodyPr wrap="square" rtlCol="0">
            <a:spAutoFit/>
          </a:bodyPr>
          <a:lstStyle/>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4"/>
              </a:rPr>
              <a:t>FIL-18-2017</a:t>
            </a:r>
            <a:r>
              <a:rPr lang="en-US" sz="1600" dirty="0" smtClean="0">
                <a:solidFill>
                  <a:srgbClr val="C00000"/>
                </a:solidFill>
              </a:rPr>
              <a:t> </a:t>
            </a:r>
            <a:r>
              <a:rPr lang="en-US" sz="1600" dirty="0">
                <a:solidFill>
                  <a:srgbClr val="C00000"/>
                </a:solidFill>
              </a:rPr>
              <a:t>to register. </a:t>
            </a:r>
          </a:p>
        </p:txBody>
      </p:sp>
    </p:spTree>
    <p:extLst>
      <p:ext uri="{BB962C8B-B14F-4D97-AF65-F5344CB8AC3E}">
        <p14:creationId xmlns:p14="http://schemas.microsoft.com/office/powerpoint/2010/main" val="205621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70</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2"/>
            </p:custDataLst>
          </p:nvPr>
        </p:nvSpPr>
        <p:spPr/>
        <p:txBody>
          <a:bodyPr>
            <a:normAutofit/>
          </a:bodyPr>
          <a:lstStyle/>
          <a:p>
            <a:pPr marL="0" indent="0">
              <a:buNone/>
            </a:pPr>
            <a:r>
              <a:rPr lang="en-US" sz="2300" dirty="0">
                <a:solidFill>
                  <a:srgbClr val="003366"/>
                </a:solidFill>
                <a:latin typeface="Times New Roman" panose="02020603050405020304" pitchFamily="18" charset="0"/>
                <a:cs typeface="Times New Roman" panose="02020603050405020304" pitchFamily="18" charset="0"/>
              </a:rPr>
              <a:t>Example:</a:t>
            </a:r>
          </a:p>
          <a:p>
            <a:pPr>
              <a:buClr>
                <a:srgbClr val="FFCC00"/>
              </a:buClr>
              <a:buFont typeface="Wingdings" panose="05000000000000000000" pitchFamily="2" charset="2"/>
              <a:buChar char="q"/>
            </a:pPr>
            <a:r>
              <a:rPr lang="en-US" sz="2200" b="0" dirty="0" smtClean="0">
                <a:latin typeface="Times New Roman" panose="02020603050405020304" pitchFamily="18" charset="0"/>
                <a:cs typeface="Times New Roman" panose="02020603050405020304" pitchFamily="18" charset="0"/>
              </a:rPr>
              <a:t>A </a:t>
            </a:r>
            <a:r>
              <a:rPr lang="en-US" sz="2200" b="0" dirty="0">
                <a:latin typeface="Times New Roman" panose="02020603050405020304" pitchFamily="18" charset="0"/>
                <a:cs typeface="Times New Roman" panose="02020603050405020304" pitchFamily="18" charset="0"/>
              </a:rPr>
              <a:t>mortgage servicer collects from one thousand different borrowers their monthly mortgage payments of $</a:t>
            </a:r>
            <a:r>
              <a:rPr lang="en-US" sz="2200" b="0" dirty="0" smtClean="0">
                <a:latin typeface="Times New Roman" panose="02020603050405020304" pitchFamily="18" charset="0"/>
                <a:cs typeface="Times New Roman" panose="02020603050405020304" pitchFamily="18" charset="0"/>
              </a:rPr>
              <a:t>2,000 </a:t>
            </a:r>
            <a:r>
              <a:rPr lang="en-US" sz="2200" b="0" dirty="0">
                <a:latin typeface="Times New Roman" panose="02020603050405020304" pitchFamily="18" charset="0"/>
                <a:cs typeface="Times New Roman" panose="02020603050405020304" pitchFamily="18" charset="0"/>
              </a:rPr>
              <a:t>(</a:t>
            </a:r>
            <a:r>
              <a:rPr lang="en-US" sz="2200" b="0" dirty="0" smtClean="0">
                <a:latin typeface="Times New Roman" panose="02020603050405020304" pitchFamily="18" charset="0"/>
                <a:cs typeface="Times New Roman" panose="02020603050405020304" pitchFamily="18" charset="0"/>
              </a:rPr>
              <a:t>P&amp;I) </a:t>
            </a:r>
            <a:r>
              <a:rPr lang="en-US" sz="2200" b="0" dirty="0">
                <a:latin typeface="Times New Roman" panose="02020603050405020304" pitchFamily="18" charset="0"/>
                <a:cs typeface="Times New Roman" panose="02020603050405020304" pitchFamily="18" charset="0"/>
              </a:rPr>
              <a:t>and places the funds into a mortgage servicing account. </a:t>
            </a:r>
          </a:p>
          <a:p>
            <a:pPr>
              <a:buClr>
                <a:srgbClr val="FFCC00"/>
              </a:buClr>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Is the $2,000,000 aggregate balance of the mortgage servicer’s mortgage servicing account </a:t>
            </a:r>
            <a:r>
              <a:rPr lang="en-US" sz="2000" dirty="0" smtClean="0">
                <a:latin typeface="Times New Roman" panose="02020603050405020304" pitchFamily="18" charset="0"/>
                <a:cs typeface="Times New Roman" panose="02020603050405020304" pitchFamily="18" charset="0"/>
              </a:rPr>
              <a:t>fully insured</a:t>
            </a:r>
            <a:r>
              <a:rPr lang="en-US" sz="2000" dirty="0">
                <a:latin typeface="Times New Roman" panose="02020603050405020304" pitchFamily="18" charset="0"/>
                <a:cs typeface="Times New Roman" panose="02020603050405020304" pitchFamily="18" charset="0"/>
              </a:rPr>
              <a:t>?</a:t>
            </a:r>
          </a:p>
          <a:p>
            <a:pPr marL="706569" lvl="1" indent="-342900">
              <a:buClr>
                <a:srgbClr val="FFCC00"/>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lvl="1">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Yes, the account is fully insured to the mortgage servicer because each mortgagor’s payment of $2,000 (P&amp;I) is insured separately for up to $250,000.</a:t>
            </a:r>
          </a:p>
          <a:p>
            <a:endParaRPr lang="en-US" dirty="0"/>
          </a:p>
        </p:txBody>
      </p:sp>
      <p:sp>
        <p:nvSpPr>
          <p:cNvPr id="5" name="Title 1"/>
          <p:cNvSpPr>
            <a:spLocks noGrp="1"/>
          </p:cNvSpPr>
          <p:nvPr>
            <p:ph type="title"/>
            <p:custDataLst>
              <p:tags r:id="rId3"/>
            </p:custDataLst>
          </p:nvPr>
        </p:nvSpPr>
        <p:spPr>
          <a:xfrm>
            <a:off x="484349" y="175048"/>
            <a:ext cx="8949370" cy="739352"/>
          </a:xfrm>
        </p:spPr>
        <p:txBody>
          <a:bodyPr>
            <a:noAutofit/>
          </a:bodyPr>
          <a:lstStyle/>
          <a:p>
            <a:r>
              <a:rPr lang="en-US" sz="3000" b="1" dirty="0">
                <a:solidFill>
                  <a:srgbClr val="FFCC00"/>
                </a:solidFill>
                <a:latin typeface="Times New Roman"/>
                <a:cs typeface="Times New Roman"/>
              </a:rPr>
              <a:t>Category 9 – Mortgage Servicing </a:t>
            </a:r>
            <a:r>
              <a:rPr lang="en-US" sz="3000" b="1" dirty="0" smtClean="0">
                <a:solidFill>
                  <a:srgbClr val="FFCC00"/>
                </a:solidFill>
                <a:latin typeface="Times New Roman"/>
                <a:cs typeface="Times New Roman"/>
              </a:rPr>
              <a:t>Accounts Example   </a:t>
            </a:r>
            <a:endParaRPr lang="en-US" sz="3000" b="1" dirty="0">
              <a:solidFill>
                <a:srgbClr val="FFCC00"/>
              </a:solidFill>
              <a:latin typeface="Times New Roman"/>
              <a:cs typeface="Times New Roman"/>
            </a:endParaRPr>
          </a:p>
        </p:txBody>
      </p:sp>
    </p:spTree>
    <p:extLst>
      <p:ext uri="{BB962C8B-B14F-4D97-AF65-F5344CB8AC3E}">
        <p14:creationId xmlns:p14="http://schemas.microsoft.com/office/powerpoint/2010/main" val="139171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89881" y="152400"/>
            <a:ext cx="8715238" cy="739352"/>
          </a:xfrm>
        </p:spPr>
        <p:txBody>
          <a:bodyPr>
            <a:noAutofit/>
          </a:bodyPr>
          <a:lstStyle/>
          <a:p>
            <a:r>
              <a:rPr lang="en-US" sz="3500" b="1" dirty="0">
                <a:solidFill>
                  <a:srgbClr val="FFCC00"/>
                </a:solidFill>
                <a:latin typeface="Times New Roman"/>
                <a:cs typeface="Times New Roman"/>
              </a:rPr>
              <a:t>Pass-Through Deposit Insurance Coverage</a:t>
            </a:r>
          </a:p>
        </p:txBody>
      </p:sp>
      <p:sp>
        <p:nvSpPr>
          <p:cNvPr id="3" name="Slide Number Placeholder 2"/>
          <p:cNvSpPr>
            <a:spLocks noGrp="1"/>
          </p:cNvSpPr>
          <p:nvPr>
            <p:ph type="sldNum" sz="quarter" idx="4294967295"/>
            <p:custDataLst>
              <p:tags r:id="rId2"/>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71</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3"/>
            </p:custDataLst>
          </p:nvPr>
        </p:nvSpPr>
        <p:spPr>
          <a:xfrm>
            <a:off x="442120" y="1295400"/>
            <a:ext cx="9022226" cy="4836160"/>
          </a:xfrm>
        </p:spPr>
        <p:txBody>
          <a:bodyPr>
            <a:normAutofit fontScale="85000" lnSpcReduction="20000"/>
          </a:bodyPr>
          <a:lstStyle/>
          <a:p>
            <a:pPr>
              <a:lnSpc>
                <a:spcPct val="120000"/>
              </a:lnSpc>
              <a:spcBef>
                <a:spcPct val="0"/>
              </a:spcBef>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Pass-through deposit insurance regulations can be found at </a:t>
            </a:r>
          </a:p>
          <a:p>
            <a:pPr marL="0" indent="0">
              <a:lnSpc>
                <a:spcPct val="120000"/>
              </a:lnSpc>
              <a:spcBef>
                <a:spcPct val="0"/>
              </a:spcBef>
              <a:buClr>
                <a:srgbClr val="FFCC00"/>
              </a:buClr>
              <a:buNone/>
            </a:pPr>
            <a:r>
              <a:rPr lang="en-US" sz="2300" b="0" dirty="0">
                <a:latin typeface="Times New Roman" panose="02020603050405020304" pitchFamily="18" charset="0"/>
                <a:cs typeface="Times New Roman" panose="02020603050405020304" pitchFamily="18" charset="0"/>
              </a:rPr>
              <a:t>     12 C.F.R. § 330.5 and 12 C.F.R. § 330.7 (on the </a:t>
            </a:r>
            <a:r>
              <a:rPr lang="en-US" sz="2300" b="0" dirty="0" smtClean="0">
                <a:latin typeface="Times New Roman" panose="02020603050405020304" pitchFamily="18" charset="0"/>
                <a:cs typeface="Times New Roman" panose="02020603050405020304" pitchFamily="18" charset="0"/>
              </a:rPr>
              <a:t>FDIC’s </a:t>
            </a:r>
            <a:r>
              <a:rPr lang="en-US" sz="2300" b="0" dirty="0">
                <a:latin typeface="Times New Roman" panose="02020603050405020304" pitchFamily="18" charset="0"/>
                <a:cs typeface="Times New Roman" panose="02020603050405020304" pitchFamily="18" charset="0"/>
              </a:rPr>
              <a:t>Website at:                                  </a:t>
            </a:r>
          </a:p>
          <a:p>
            <a:pPr marL="0" indent="0">
              <a:lnSpc>
                <a:spcPct val="120000"/>
              </a:lnSpc>
              <a:spcBef>
                <a:spcPct val="0"/>
              </a:spcBef>
              <a:buClr>
                <a:srgbClr val="FFCC00"/>
              </a:buClr>
              <a:buNone/>
            </a:pPr>
            <a:r>
              <a:rPr lang="en-US" sz="2300" b="0" dirty="0">
                <a:latin typeface="Times New Roman" panose="02020603050405020304" pitchFamily="18" charset="0"/>
                <a:ea typeface="ＭＳ Ｐゴシック" pitchFamily="34" charset="-128"/>
                <a:cs typeface="Times New Roman" panose="02020603050405020304" pitchFamily="18" charset="0"/>
              </a:rPr>
              <a:t>     </a:t>
            </a:r>
            <a:r>
              <a:rPr lang="en-US" sz="2300" b="0" dirty="0" smtClean="0">
                <a:latin typeface="Times New Roman" panose="02020603050405020304" pitchFamily="18" charset="0"/>
                <a:ea typeface="ＭＳ Ｐゴシック" pitchFamily="34" charset="-128"/>
                <a:cs typeface="Times New Roman" panose="02020603050405020304" pitchFamily="18" charset="0"/>
              </a:rPr>
              <a:t>https://</a:t>
            </a:r>
            <a:r>
              <a:rPr lang="en-US" sz="2300" b="0" dirty="0">
                <a:latin typeface="Times New Roman" panose="02020603050405020304" pitchFamily="18" charset="0"/>
                <a:ea typeface="ＭＳ Ｐゴシック" pitchFamily="34" charset="-128"/>
                <a:cs typeface="Times New Roman" panose="02020603050405020304" pitchFamily="18" charset="0"/>
              </a:rPr>
              <a:t>www.fdic.gov/regulations/laws/rules/2000-5400.html).</a:t>
            </a:r>
            <a:endParaRPr lang="en-US" sz="2300" b="0" dirty="0">
              <a:latin typeface="Times New Roman" panose="02020603050405020304" pitchFamily="18" charset="0"/>
              <a:cs typeface="Times New Roman" panose="02020603050405020304" pitchFamily="18" charset="0"/>
            </a:endParaRPr>
          </a:p>
          <a:p>
            <a:pPr>
              <a:lnSpc>
                <a:spcPct val="120000"/>
              </a:lnSpc>
              <a:spcBef>
                <a:spcPct val="0"/>
              </a:spcBef>
              <a:buClr>
                <a:srgbClr val="FFCC00"/>
              </a:buClr>
              <a:buFont typeface="Wingdings" panose="05000000000000000000" pitchFamily="2" charset="2"/>
              <a:buChar char="q"/>
            </a:pPr>
            <a:endParaRPr lang="en-US" sz="2300" b="0" dirty="0">
              <a:latin typeface="Times New Roman" panose="02020603050405020304" pitchFamily="18" charset="0"/>
              <a:cs typeface="Times New Roman" panose="02020603050405020304" pitchFamily="18" charset="0"/>
            </a:endParaRPr>
          </a:p>
          <a:p>
            <a:pPr lvl="0">
              <a:lnSpc>
                <a:spcPct val="120000"/>
              </a:lnSpc>
              <a:spcBef>
                <a:spcPct val="0"/>
              </a:spcBef>
              <a:buClr>
                <a:srgbClr val="FFCC00"/>
              </a:buClr>
              <a:buFont typeface="Wingdings" panose="05000000000000000000" pitchFamily="2" charset="2"/>
              <a:buChar char="q"/>
            </a:pPr>
            <a:r>
              <a:rPr lang="en-US" sz="2300" b="0" dirty="0" smtClean="0">
                <a:solidFill>
                  <a:srgbClr val="003366"/>
                </a:solidFill>
                <a:latin typeface="Times New Roman"/>
                <a:cs typeface="Times New Roman"/>
              </a:rPr>
              <a:t>Fiduciary </a:t>
            </a:r>
            <a:r>
              <a:rPr lang="en-US" sz="2300" b="0" dirty="0">
                <a:solidFill>
                  <a:srgbClr val="003366"/>
                </a:solidFill>
                <a:latin typeface="Times New Roman"/>
                <a:cs typeface="Times New Roman"/>
              </a:rPr>
              <a:t>or agency </a:t>
            </a:r>
            <a:r>
              <a:rPr lang="en-US" sz="2300" b="0" dirty="0" smtClean="0">
                <a:solidFill>
                  <a:srgbClr val="003366"/>
                </a:solidFill>
                <a:latin typeface="Times New Roman"/>
                <a:cs typeface="Times New Roman"/>
              </a:rPr>
              <a:t>accounts </a:t>
            </a:r>
            <a:r>
              <a:rPr lang="en-US" sz="2300" b="0" dirty="0" smtClean="0">
                <a:latin typeface="Times New Roman"/>
                <a:cs typeface="Times New Roman"/>
              </a:rPr>
              <a:t>may be</a:t>
            </a:r>
            <a:r>
              <a:rPr lang="en-US" sz="2300" b="0" dirty="0" smtClean="0">
                <a:solidFill>
                  <a:srgbClr val="003366"/>
                </a:solidFill>
                <a:latin typeface="Times New Roman"/>
                <a:cs typeface="Times New Roman"/>
              </a:rPr>
              <a:t> entitled to </a:t>
            </a:r>
            <a:r>
              <a:rPr lang="en-US" sz="2300" b="0" dirty="0">
                <a:latin typeface="Times New Roman"/>
                <a:cs typeface="Times New Roman"/>
              </a:rPr>
              <a:t>receive pass-through </a:t>
            </a:r>
            <a:r>
              <a:rPr lang="en-US" sz="2300" b="0" dirty="0" smtClean="0">
                <a:latin typeface="Times New Roman"/>
                <a:cs typeface="Times New Roman"/>
              </a:rPr>
              <a:t>coverage. These </a:t>
            </a:r>
            <a:r>
              <a:rPr lang="en-US" sz="2300" b="0" dirty="0">
                <a:latin typeface="Times New Roman"/>
                <a:cs typeface="Times New Roman"/>
              </a:rPr>
              <a:t>accounts are established and maintained by third parties on behalf of the actual </a:t>
            </a:r>
            <a:r>
              <a:rPr lang="en-US" sz="2300" b="0" dirty="0" smtClean="0">
                <a:latin typeface="Times New Roman"/>
                <a:cs typeface="Times New Roman"/>
              </a:rPr>
              <a:t>owners </a:t>
            </a:r>
            <a:r>
              <a:rPr lang="en-US" sz="2300" b="0" dirty="0">
                <a:latin typeface="Times New Roman"/>
                <a:cs typeface="Times New Roman"/>
              </a:rPr>
              <a:t>(referred to as the </a:t>
            </a:r>
            <a:r>
              <a:rPr lang="en-US" sz="2300" b="0" dirty="0" smtClean="0">
                <a:latin typeface="Times New Roman"/>
                <a:cs typeface="Times New Roman"/>
              </a:rPr>
              <a:t>principals).</a:t>
            </a:r>
            <a:endParaRPr lang="en-US" sz="2300" b="0" dirty="0">
              <a:latin typeface="Times New Roman"/>
              <a:cs typeface="Times New Roman"/>
            </a:endParaRPr>
          </a:p>
          <a:p>
            <a:pPr lvl="0">
              <a:lnSpc>
                <a:spcPct val="120000"/>
              </a:lnSpc>
              <a:spcBef>
                <a:spcPct val="0"/>
              </a:spcBef>
              <a:buClr>
                <a:srgbClr val="FFCC00"/>
              </a:buClr>
              <a:buFont typeface="Wingdings" panose="05000000000000000000" pitchFamily="2" charset="2"/>
              <a:buChar char="q"/>
            </a:pPr>
            <a:endParaRPr lang="en-US" sz="2300" b="0" dirty="0">
              <a:latin typeface="Times New Roman"/>
              <a:cs typeface="Times New Roman"/>
            </a:endParaRPr>
          </a:p>
          <a:p>
            <a:pPr>
              <a:lnSpc>
                <a:spcPct val="120000"/>
              </a:lnSpc>
              <a:spcBef>
                <a:spcPct val="0"/>
              </a:spcBef>
              <a:buClr>
                <a:srgbClr val="FFCC00"/>
              </a:buClr>
              <a:buFont typeface="Wingdings" panose="05000000000000000000" pitchFamily="2" charset="2"/>
              <a:buChar char="q"/>
            </a:pPr>
            <a:r>
              <a:rPr lang="en-US" sz="2300" b="0" dirty="0">
                <a:latin typeface="Times New Roman"/>
                <a:cs typeface="Times New Roman"/>
              </a:rPr>
              <a:t>An account that meets the definition of a fiduciary or agency account is entitled to “pass-through” deposit insurance coverage from the FDIC through the third party who establishes the account to the actual owner/principal, provided certain conditions are met</a:t>
            </a:r>
            <a:r>
              <a:rPr lang="en-US" sz="2300" b="0" dirty="0" smtClean="0">
                <a:latin typeface="Times New Roman"/>
                <a:cs typeface="Times New Roman"/>
              </a:rPr>
              <a:t>.</a:t>
            </a:r>
          </a:p>
          <a:p>
            <a:pPr>
              <a:lnSpc>
                <a:spcPct val="120000"/>
              </a:lnSpc>
              <a:spcBef>
                <a:spcPct val="0"/>
              </a:spcBef>
              <a:buClr>
                <a:srgbClr val="CC9900"/>
              </a:buClr>
              <a:buFont typeface="Wingdings" panose="05000000000000000000" pitchFamily="2" charset="2"/>
              <a:buChar char="q"/>
            </a:pPr>
            <a:endParaRPr lang="en-US" sz="1200" b="0" dirty="0" smtClean="0">
              <a:latin typeface="Times New Roman"/>
              <a:cs typeface="Times New Roman"/>
            </a:endParaRPr>
          </a:p>
          <a:p>
            <a:pPr lvl="0" algn="just">
              <a:lnSpc>
                <a:spcPct val="120000"/>
              </a:lnSpc>
              <a:spcBef>
                <a:spcPct val="0"/>
              </a:spcBef>
              <a:buClr>
                <a:srgbClr val="CC9900"/>
              </a:buClr>
              <a:buNone/>
            </a:pPr>
            <a:r>
              <a:rPr lang="en-US" sz="2300" dirty="0" smtClean="0">
                <a:solidFill>
                  <a:srgbClr val="C00000"/>
                </a:solidFill>
                <a:latin typeface="Times New Roman"/>
                <a:cs typeface="Times New Roman"/>
              </a:rPr>
              <a:t>Important</a:t>
            </a:r>
            <a:r>
              <a:rPr lang="en-US" sz="2300" dirty="0">
                <a:solidFill>
                  <a:srgbClr val="C00000"/>
                </a:solidFill>
                <a:latin typeface="Times New Roman"/>
                <a:cs typeface="Times New Roman"/>
              </a:rPr>
              <a:t>! </a:t>
            </a:r>
          </a:p>
          <a:p>
            <a:pPr marL="0" lvl="0" indent="0" algn="just">
              <a:lnSpc>
                <a:spcPct val="120000"/>
              </a:lnSpc>
              <a:spcBef>
                <a:spcPct val="0"/>
              </a:spcBef>
              <a:buClr>
                <a:srgbClr val="CC9900"/>
              </a:buClr>
              <a:buNone/>
            </a:pPr>
            <a:r>
              <a:rPr lang="en-US" sz="2300" dirty="0">
                <a:solidFill>
                  <a:srgbClr val="003366"/>
                </a:solidFill>
                <a:latin typeface="Times New Roman"/>
                <a:cs typeface="Times New Roman"/>
              </a:rPr>
              <a:t>Fiduciary or agency accounts are not an ownership category! </a:t>
            </a:r>
          </a:p>
          <a:p>
            <a:pPr lvl="0" algn="just">
              <a:spcBef>
                <a:spcPct val="0"/>
              </a:spcBef>
              <a:buClr>
                <a:srgbClr val="DD8047"/>
              </a:buClr>
              <a:buNone/>
            </a:pPr>
            <a:endParaRPr lang="en-US" sz="2300" dirty="0">
              <a:solidFill>
                <a:prstClr val="black"/>
              </a:solidFill>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112713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72</a:t>
            </a:fld>
            <a:endParaRPr lang="en-US" b="1" dirty="0">
              <a:solidFill>
                <a:srgbClr val="002060"/>
              </a:solidFill>
              <a:cs typeface="Times New Roman" panose="02020603050405020304" pitchFamily="18" charset="0"/>
            </a:endParaRPr>
          </a:p>
        </p:txBody>
      </p:sp>
      <p:graphicFrame>
        <p:nvGraphicFramePr>
          <p:cNvPr id="5" name="Content Placeholder 4" descr="category 9"/>
          <p:cNvGraphicFramePr>
            <a:graphicFrameLocks noGrp="1"/>
          </p:cNvGraphicFramePr>
          <p:nvPr>
            <p:ph sz="quarter" idx="1"/>
            <p:custDataLst>
              <p:tags r:id="rId2"/>
            </p:custDataLst>
            <p:extLst>
              <p:ext uri="{D42A27DB-BD31-4B8C-83A1-F6EECF244321}">
                <p14:modId xmlns:p14="http://schemas.microsoft.com/office/powerpoint/2010/main" val="1624637740"/>
              </p:ext>
            </p:extLst>
          </p:nvPr>
        </p:nvGraphicFramePr>
        <p:xfrm>
          <a:off x="411496" y="1600200"/>
          <a:ext cx="4485276" cy="3991715"/>
        </p:xfrm>
        <a:graphic>
          <a:graphicData uri="http://schemas.openxmlformats.org/drawingml/2006/table">
            <a:tbl>
              <a:tblPr firstRow="1" bandRow="1">
                <a:effectLst>
                  <a:outerShdw blurRad="50800" dist="38100" dir="2700000" algn="tl" rotWithShape="0">
                    <a:prstClr val="black">
                      <a:alpha val="40000"/>
                    </a:prstClr>
                  </a:outerShdw>
                </a:effectLst>
                <a:tableStyleId>{B301B821-A1FF-4177-AEE7-76D212191A09}</a:tableStyleId>
              </a:tblPr>
              <a:tblGrid>
                <a:gridCol w="4485276"/>
              </a:tblGrid>
              <a:tr h="8605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CC00"/>
                          </a:solidFill>
                          <a:latin typeface="Times New Roman" panose="02020603050405020304" pitchFamily="18" charset="0"/>
                          <a:cs typeface="Times New Roman" panose="02020603050405020304" pitchFamily="18" charset="0"/>
                        </a:rPr>
                        <a:t>Examples of Third</a:t>
                      </a:r>
                      <a:r>
                        <a:rPr lang="en-US" sz="1700" baseline="0" dirty="0" smtClean="0">
                          <a:solidFill>
                            <a:srgbClr val="FFCC00"/>
                          </a:solidFill>
                          <a:latin typeface="Times New Roman" panose="02020603050405020304" pitchFamily="18" charset="0"/>
                          <a:cs typeface="Times New Roman" panose="02020603050405020304" pitchFamily="18" charset="0"/>
                        </a:rPr>
                        <a:t> Parties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smtClean="0">
                          <a:solidFill>
                            <a:srgbClr val="FFCC00"/>
                          </a:solidFill>
                          <a:latin typeface="Times New Roman" panose="02020603050405020304" pitchFamily="18" charset="0"/>
                          <a:cs typeface="Times New Roman" panose="02020603050405020304" pitchFamily="18" charset="0"/>
                        </a:rPr>
                        <a:t>Who Establish Fiduciary Accounts</a:t>
                      </a:r>
                      <a:endParaRPr lang="en-US" sz="1700" dirty="0" smtClean="0">
                        <a:solidFill>
                          <a:srgbClr val="FFCC00"/>
                        </a:solidFill>
                        <a:latin typeface="Times New Roman" panose="02020603050405020304" pitchFamily="18" charset="0"/>
                        <a:cs typeface="Times New Roman" panose="02020603050405020304" pitchFamily="18" charset="0"/>
                      </a:endParaRPr>
                    </a:p>
                  </a:txBody>
                  <a:tcPr marL="98760" marR="98760" marT="42672" marB="4267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r h="53273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900" u="none" strike="noStrike" kern="1200" cap="none" spc="0" normalizeH="0" baseline="0" noProof="0" dirty="0" smtClean="0">
                          <a:ln>
                            <a:noFill/>
                          </a:ln>
                          <a:solidFill>
                            <a:srgbClr val="003366"/>
                          </a:solidFill>
                          <a:effectLst/>
                          <a:uLnTx/>
                          <a:uFillTx/>
                          <a:latin typeface="Times New Roman" panose="02020603050405020304" pitchFamily="18" charset="0"/>
                          <a:cs typeface="Times New Roman" panose="02020603050405020304" pitchFamily="18" charset="0"/>
                        </a:rPr>
                        <a:t>Agent</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985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Nominee</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985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Guardian</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985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Conservator</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985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Executor</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98581">
                <a:tc>
                  <a:txBody>
                    <a:bodyPr/>
                    <a:lstStyle/>
                    <a:p>
                      <a:pPr marL="0" marR="0" lvl="0" indent="0" algn="ctr" defTabSz="914400" rtl="0" eaLnBrk="0" fontAlgn="base" latinLnBrk="0" hangingPunct="0">
                        <a:lnSpc>
                          <a:spcPct val="150000"/>
                        </a:lnSpc>
                        <a:spcBef>
                          <a:spcPct val="20000"/>
                        </a:spcBef>
                        <a:spcAft>
                          <a:spcPct val="0"/>
                        </a:spcAft>
                        <a:buClr>
                          <a:srgbClr val="003366"/>
                        </a:buClr>
                        <a:buSzTx/>
                        <a:buFontTx/>
                        <a:buNone/>
                        <a:tabLst/>
                        <a:defRPr/>
                      </a:pPr>
                      <a:r>
                        <a:rPr kumimoji="0" lang="en-US" sz="1900" u="none" strike="noStrike" kern="1200" cap="none" spc="0" normalizeH="0" baseline="0" noProof="0" dirty="0" smtClean="0">
                          <a:ln>
                            <a:noFill/>
                          </a:ln>
                          <a:solidFill>
                            <a:srgbClr val="003366"/>
                          </a:solidFill>
                          <a:effectLst/>
                          <a:uLnTx/>
                          <a:uFillTx/>
                          <a:latin typeface="Times New Roman" panose="02020603050405020304" pitchFamily="18" charset="0"/>
                          <a:cs typeface="Times New Roman" panose="02020603050405020304" pitchFamily="18" charset="0"/>
                        </a:rPr>
                        <a:t>Broker</a:t>
                      </a: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10" name="Content Placeholder 4" descr="pass"/>
          <p:cNvGraphicFramePr>
            <a:graphicFrameLocks/>
          </p:cNvGraphicFramePr>
          <p:nvPr>
            <p:custDataLst>
              <p:tags r:id="rId3"/>
            </p:custDataLst>
            <p:extLst>
              <p:ext uri="{D42A27DB-BD31-4B8C-83A1-F6EECF244321}">
                <p14:modId xmlns:p14="http://schemas.microsoft.com/office/powerpoint/2010/main" val="912972750"/>
              </p:ext>
            </p:extLst>
          </p:nvPr>
        </p:nvGraphicFramePr>
        <p:xfrm>
          <a:off x="5164906" y="1600200"/>
          <a:ext cx="4402978" cy="3999133"/>
        </p:xfrm>
        <a:graphic>
          <a:graphicData uri="http://schemas.openxmlformats.org/drawingml/2006/table">
            <a:tbl>
              <a:tblPr firstRow="1" bandRow="1">
                <a:effectLst>
                  <a:outerShdw blurRad="50800" dist="38100" dir="2700000" algn="tl" rotWithShape="0">
                    <a:prstClr val="black">
                      <a:alpha val="40000"/>
                    </a:prstClr>
                  </a:outerShdw>
                </a:effectLst>
                <a:tableStyleId>{B301B821-A1FF-4177-AEE7-76D212191A09}</a:tableStyleId>
              </a:tblPr>
              <a:tblGrid>
                <a:gridCol w="4402978"/>
              </a:tblGrid>
              <a:tr h="8348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CC00"/>
                          </a:solidFill>
                          <a:latin typeface="Times New Roman" panose="02020603050405020304" pitchFamily="18" charset="0"/>
                          <a:cs typeface="Times New Roman" panose="02020603050405020304" pitchFamily="18" charset="0"/>
                        </a:rPr>
                        <a:t>Examples of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smtClean="0">
                          <a:solidFill>
                            <a:srgbClr val="FFCC00"/>
                          </a:solidFill>
                          <a:latin typeface="Times New Roman" panose="02020603050405020304" pitchFamily="18" charset="0"/>
                          <a:cs typeface="Times New Roman" panose="02020603050405020304" pitchFamily="18" charset="0"/>
                        </a:rPr>
                        <a:t>Fiduciary or Agency Accounts</a:t>
                      </a:r>
                      <a:endParaRPr lang="en-US" sz="1700" dirty="0" smtClean="0">
                        <a:solidFill>
                          <a:srgbClr val="FFCC00"/>
                        </a:solidFill>
                        <a:latin typeface="Times New Roman" panose="02020603050405020304" pitchFamily="18" charset="0"/>
                        <a:cs typeface="Times New Roman" panose="02020603050405020304" pitchFamily="18" charset="0"/>
                      </a:endParaRPr>
                    </a:p>
                  </a:txBody>
                  <a:tcPr marL="98760" marR="98760" marT="42672" marB="4267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r h="50352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900" u="none" strike="noStrike" kern="1200" cap="none" spc="0" normalizeH="0" baseline="0" noProof="0" dirty="0" smtClean="0">
                          <a:ln>
                            <a:noFill/>
                          </a:ln>
                          <a:solidFill>
                            <a:srgbClr val="003366"/>
                          </a:solidFill>
                          <a:effectLst/>
                          <a:uLnTx/>
                          <a:uFillTx/>
                          <a:latin typeface="Times New Roman" panose="02020603050405020304" pitchFamily="18" charset="0"/>
                          <a:cs typeface="Times New Roman" panose="02020603050405020304" pitchFamily="18" charset="0"/>
                        </a:rPr>
                        <a:t>Escrow</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7125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Power</a:t>
                      </a:r>
                      <a:r>
                        <a:rPr lang="en-US" sz="1900" baseline="0" dirty="0" smtClean="0">
                          <a:solidFill>
                            <a:srgbClr val="003366"/>
                          </a:solidFill>
                          <a:latin typeface="Times New Roman" panose="02020603050405020304" pitchFamily="18" charset="0"/>
                          <a:cs typeface="Times New Roman" panose="02020603050405020304" pitchFamily="18" charset="0"/>
                        </a:rPr>
                        <a:t> of Attorney</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2458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Uniform</a:t>
                      </a:r>
                      <a:r>
                        <a:rPr lang="en-US" sz="1900" baseline="0" dirty="0" smtClean="0">
                          <a:solidFill>
                            <a:srgbClr val="003366"/>
                          </a:solidFill>
                          <a:latin typeface="Times New Roman" panose="02020603050405020304" pitchFamily="18" charset="0"/>
                          <a:cs typeface="Times New Roman" panose="02020603050405020304" pitchFamily="18" charset="0"/>
                        </a:rPr>
                        <a:t> Transfer to Minors Act (UTMA)</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7125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Attorne</a:t>
                      </a:r>
                      <a:r>
                        <a:rPr lang="en-US" sz="1900" baseline="0" dirty="0" smtClean="0">
                          <a:solidFill>
                            <a:srgbClr val="003366"/>
                          </a:solidFill>
                          <a:latin typeface="Times New Roman" panose="02020603050405020304" pitchFamily="18" charset="0"/>
                          <a:cs typeface="Times New Roman" panose="02020603050405020304" pitchFamily="18" charset="0"/>
                        </a:rPr>
                        <a:t>y Trust (IOLTA)</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4736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900" dirty="0" smtClean="0">
                          <a:solidFill>
                            <a:srgbClr val="003366"/>
                          </a:solidFill>
                          <a:latin typeface="Times New Roman" panose="02020603050405020304" pitchFamily="18" charset="0"/>
                          <a:cs typeface="Times New Roman" panose="02020603050405020304" pitchFamily="18" charset="0"/>
                        </a:rPr>
                        <a:t>Agency </a:t>
                      </a:r>
                      <a:endParaRPr lang="en-US" sz="1900" dirty="0">
                        <a:solidFill>
                          <a:srgbClr val="003366"/>
                        </a:solidFill>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533314">
                <a:tc>
                  <a:txBody>
                    <a:bodyPr/>
                    <a:lstStyle/>
                    <a:p>
                      <a:pPr marL="0" marR="0" lvl="0" indent="0" algn="ctr" defTabSz="914400" rtl="0" eaLnBrk="0" fontAlgn="base" latinLnBrk="0" hangingPunct="0">
                        <a:lnSpc>
                          <a:spcPct val="150000"/>
                        </a:lnSpc>
                        <a:spcBef>
                          <a:spcPct val="20000"/>
                        </a:spcBef>
                        <a:spcAft>
                          <a:spcPct val="0"/>
                        </a:spcAft>
                        <a:buClr>
                          <a:srgbClr val="003366"/>
                        </a:buClr>
                        <a:buSzTx/>
                        <a:buFontTx/>
                        <a:buNone/>
                        <a:tabLst/>
                        <a:defRPr/>
                      </a:pPr>
                      <a:r>
                        <a:rPr kumimoji="0" lang="en-US" sz="1900" u="none" strike="noStrike" kern="1200" cap="none" spc="0" normalizeH="0" baseline="0" noProof="0" dirty="0" smtClean="0">
                          <a:ln>
                            <a:noFill/>
                          </a:ln>
                          <a:solidFill>
                            <a:srgbClr val="003366"/>
                          </a:solidFill>
                          <a:effectLst/>
                          <a:uLnTx/>
                          <a:uFillTx/>
                          <a:latin typeface="Times New Roman" panose="02020603050405020304" pitchFamily="18" charset="0"/>
                          <a:cs typeface="Times New Roman" panose="02020603050405020304" pitchFamily="18" charset="0"/>
                        </a:rPr>
                        <a:t>Brokered CDs</a:t>
                      </a: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sp>
        <p:nvSpPr>
          <p:cNvPr id="12" name="Title 1"/>
          <p:cNvSpPr>
            <a:spLocks noGrp="1"/>
          </p:cNvSpPr>
          <p:nvPr>
            <p:ph type="title"/>
            <p:custDataLst>
              <p:tags r:id="rId4"/>
            </p:custDataLst>
          </p:nvPr>
        </p:nvSpPr>
        <p:spPr>
          <a:xfrm>
            <a:off x="489881" y="152400"/>
            <a:ext cx="8715238" cy="739352"/>
          </a:xfrm>
        </p:spPr>
        <p:txBody>
          <a:bodyPr>
            <a:noAutofit/>
          </a:bodyPr>
          <a:lstStyle/>
          <a:p>
            <a:r>
              <a:rPr lang="en-US" sz="3500" b="1" dirty="0">
                <a:solidFill>
                  <a:srgbClr val="FFCC00"/>
                </a:solidFill>
                <a:latin typeface="Times New Roman"/>
                <a:cs typeface="Times New Roman"/>
              </a:rPr>
              <a:t>Pass-Through Deposit Insurance Coverage</a:t>
            </a:r>
          </a:p>
        </p:txBody>
      </p:sp>
    </p:spTree>
    <p:extLst>
      <p:ext uri="{BB962C8B-B14F-4D97-AF65-F5344CB8AC3E}">
        <p14:creationId xmlns:p14="http://schemas.microsoft.com/office/powerpoint/2010/main" val="317265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custDataLst>
              <p:tags r:id="rId1"/>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73</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2"/>
            </p:custDataLst>
          </p:nvPr>
        </p:nvSpPr>
        <p:spPr>
          <a:xfrm>
            <a:off x="213519" y="1569722"/>
            <a:ext cx="9168538" cy="1706878"/>
          </a:xfrm>
        </p:spPr>
        <p:txBody>
          <a:bodyPr/>
          <a:lstStyle/>
          <a:p>
            <a:pPr>
              <a:spcBef>
                <a:spcPct val="0"/>
              </a:spcBef>
              <a:spcAft>
                <a:spcPts val="600"/>
              </a:spcAft>
              <a:buClr>
                <a:srgbClr val="FFCC00"/>
              </a:buClr>
              <a:buFont typeface="Wingdings" charset="2"/>
              <a:buChar char="q"/>
            </a:pPr>
            <a:r>
              <a:rPr lang="en-US" sz="2400" dirty="0">
                <a:solidFill>
                  <a:srgbClr val="003366"/>
                </a:solidFill>
                <a:latin typeface="Times New Roman" panose="02020603050405020304" pitchFamily="18" charset="0"/>
                <a:cs typeface="Times New Roman" panose="02020603050405020304" pitchFamily="18" charset="0"/>
              </a:rPr>
              <a:t>What is “pass-through” deposit insurance coverage?</a:t>
            </a:r>
          </a:p>
          <a:p>
            <a:pPr lvl="1">
              <a:spcBef>
                <a:spcPct val="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When funds are deposited by a fiduciary or custodian on behalf of one or more actual owners of the funds, the FDIC will insure the funds as if the actual owners had established the deposit in the </a:t>
            </a:r>
            <a:r>
              <a:rPr lang="en-US" sz="2000" dirty="0" smtClean="0">
                <a:latin typeface="Times New Roman" panose="02020603050405020304" pitchFamily="18" charset="0"/>
                <a:cs typeface="Times New Roman" panose="02020603050405020304" pitchFamily="18" charset="0"/>
              </a:rPr>
              <a:t>bank.  </a:t>
            </a:r>
            <a:endParaRPr lang="en-US" sz="2000" dirty="0">
              <a:latin typeface="Times New Roman" panose="02020603050405020304" pitchFamily="18" charset="0"/>
              <a:cs typeface="Times New Roman" panose="02020603050405020304" pitchFamily="18" charset="0"/>
            </a:endParaRPr>
          </a:p>
          <a:p>
            <a:pPr lvl="1">
              <a:spcBef>
                <a:spcPct val="0"/>
              </a:spcBef>
              <a:buClr>
                <a:srgbClr val="FFCC00"/>
              </a:buClr>
              <a:buFont typeface="Wingdings" charset="2"/>
              <a:buChar char="q"/>
            </a:pPr>
            <a:endParaRPr lang="en-US" sz="1900" dirty="0">
              <a:latin typeface="Times New Roman" panose="02020603050405020304" pitchFamily="18" charset="0"/>
              <a:cs typeface="Times New Roman" panose="02020603050405020304" pitchFamily="18" charset="0"/>
            </a:endParaRPr>
          </a:p>
          <a:p>
            <a:pPr>
              <a:spcBef>
                <a:spcPct val="30000"/>
              </a:spcBef>
              <a:buClr>
                <a:srgbClr val="FFCC00"/>
              </a:buClr>
              <a:buFont typeface="Wingdings" charset="2"/>
              <a:buChar char="q"/>
            </a:pPr>
            <a:endParaRPr lang="en-US" sz="1000" dirty="0" smtClean="0">
              <a:solidFill>
                <a:srgbClr val="003366"/>
              </a:solidFill>
              <a:latin typeface="Times New Roman" panose="02020603050405020304" pitchFamily="18" charset="0"/>
              <a:cs typeface="Times New Roman" panose="02020603050405020304" pitchFamily="18" charset="0"/>
            </a:endParaRPr>
          </a:p>
          <a:p>
            <a:pPr>
              <a:spcBef>
                <a:spcPct val="30000"/>
              </a:spcBef>
              <a:buClr>
                <a:srgbClr val="FFCC00"/>
              </a:buClr>
              <a:buFont typeface="Wingdings" charset="2"/>
              <a:buChar char="q"/>
            </a:pPr>
            <a:r>
              <a:rPr lang="en-US" sz="2400" dirty="0" smtClean="0">
                <a:solidFill>
                  <a:srgbClr val="003366"/>
                </a:solidFill>
                <a:latin typeface="Times New Roman" panose="02020603050405020304" pitchFamily="18" charset="0"/>
                <a:cs typeface="Times New Roman" panose="02020603050405020304" pitchFamily="18" charset="0"/>
              </a:rPr>
              <a:t>What </a:t>
            </a:r>
            <a:r>
              <a:rPr lang="en-US" sz="2400" dirty="0">
                <a:solidFill>
                  <a:srgbClr val="003366"/>
                </a:solidFill>
                <a:latin typeface="Times New Roman" panose="02020603050405020304" pitchFamily="18" charset="0"/>
                <a:cs typeface="Times New Roman" panose="02020603050405020304" pitchFamily="18" charset="0"/>
              </a:rPr>
              <a:t>is the amount of “pass-through” deposit </a:t>
            </a:r>
            <a:r>
              <a:rPr lang="en-US" sz="2400" dirty="0" smtClean="0">
                <a:solidFill>
                  <a:srgbClr val="003366"/>
                </a:solidFill>
                <a:latin typeface="Times New Roman" panose="02020603050405020304" pitchFamily="18" charset="0"/>
                <a:cs typeface="Times New Roman" panose="02020603050405020304" pitchFamily="18" charset="0"/>
              </a:rPr>
              <a:t>insurance coverage</a:t>
            </a:r>
            <a:r>
              <a:rPr lang="en-US" sz="2400" dirty="0">
                <a:solidFill>
                  <a:srgbClr val="003366"/>
                </a:solidFill>
                <a:latin typeface="Times New Roman" panose="02020603050405020304" pitchFamily="18" charset="0"/>
                <a:cs typeface="Times New Roman" panose="02020603050405020304" pitchFamily="18" charset="0"/>
              </a:rPr>
              <a:t>?</a:t>
            </a:r>
          </a:p>
          <a:p>
            <a:pPr lvl="1">
              <a:spcBef>
                <a:spcPct val="30000"/>
              </a:spcBef>
              <a:buClr>
                <a:srgbClr val="FFCC00"/>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Assuming the deposit meets the requirements for pass-through insurance </a:t>
            </a:r>
            <a:r>
              <a:rPr lang="en-US" sz="2000" dirty="0" smtClean="0">
                <a:latin typeface="Times New Roman" panose="02020603050405020304" pitchFamily="18" charset="0"/>
                <a:cs typeface="Times New Roman" panose="02020603050405020304" pitchFamily="18" charset="0"/>
              </a:rPr>
              <a:t>coverage, the </a:t>
            </a:r>
            <a:r>
              <a:rPr lang="en-US" sz="2000" dirty="0">
                <a:latin typeface="Times New Roman" panose="02020603050405020304" pitchFamily="18" charset="0"/>
                <a:cs typeface="Times New Roman" panose="02020603050405020304" pitchFamily="18" charset="0"/>
              </a:rPr>
              <a:t>amount of FDIC deposit insurance coverage will be based on the ownership capacity (i.e., under the applicable ownership category) in which each principal holds the funds. </a:t>
            </a:r>
          </a:p>
          <a:p>
            <a:pPr lvl="1">
              <a:spcBef>
                <a:spcPct val="30000"/>
              </a:spcBef>
            </a:pPr>
            <a:endParaRPr lang="en-US" sz="2000" dirty="0"/>
          </a:p>
        </p:txBody>
      </p:sp>
      <p:sp>
        <p:nvSpPr>
          <p:cNvPr id="14" name="Title 1"/>
          <p:cNvSpPr>
            <a:spLocks noGrp="1"/>
          </p:cNvSpPr>
          <p:nvPr>
            <p:ph type="title"/>
            <p:custDataLst>
              <p:tags r:id="rId3"/>
            </p:custDataLst>
          </p:nvPr>
        </p:nvSpPr>
        <p:spPr>
          <a:xfrm>
            <a:off x="481582" y="152400"/>
            <a:ext cx="9180737" cy="739352"/>
          </a:xfrm>
        </p:spPr>
        <p:txBody>
          <a:bodyPr>
            <a:noAutofit/>
          </a:bodyPr>
          <a:lstStyle/>
          <a:p>
            <a:r>
              <a:rPr lang="en-US" sz="3500" b="1" dirty="0">
                <a:solidFill>
                  <a:srgbClr val="FFCC00"/>
                </a:solidFill>
                <a:latin typeface="Times New Roman"/>
                <a:cs typeface="Times New Roman"/>
              </a:rPr>
              <a:t>Pass-Through Deposit Insurance Coverage</a:t>
            </a:r>
          </a:p>
        </p:txBody>
      </p:sp>
    </p:spTree>
    <p:extLst>
      <p:ext uri="{BB962C8B-B14F-4D97-AF65-F5344CB8AC3E}">
        <p14:creationId xmlns:p14="http://schemas.microsoft.com/office/powerpoint/2010/main" val="399041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4294967295"/>
            <p:custDataLst>
              <p:tags r:id="rId1"/>
            </p:custDataLst>
          </p:nvPr>
        </p:nvSpPr>
        <p:spPr>
          <a:xfrm>
            <a:off x="97265" y="6019803"/>
            <a:ext cx="576089" cy="228177"/>
          </a:xfrm>
          <a:prstGeom prst="rect">
            <a:avLst/>
          </a:prstGeom>
          <a:ln/>
        </p:spPr>
        <p:txBody>
          <a:bodyPr lIns="90918" tIns="45459" rIns="90918" bIns="45459">
            <a:noAutofit/>
          </a:bodyPr>
          <a:lstStyle/>
          <a:p>
            <a:pPr>
              <a:defRPr/>
            </a:pPr>
            <a:fld id="{DBEB83AA-27F5-4349-8AF2-38260245CAE7}" type="slidenum">
              <a:rPr lang="en-US" b="1">
                <a:solidFill>
                  <a:srgbClr val="002060"/>
                </a:solidFill>
                <a:cs typeface="Times New Roman" panose="02020603050405020304" pitchFamily="18" charset="0"/>
              </a:rPr>
              <a:pPr>
                <a:defRPr/>
              </a:pPr>
              <a:t>74</a:t>
            </a:fld>
            <a:endParaRPr lang="en-US" b="1" dirty="0">
              <a:solidFill>
                <a:srgbClr val="002060"/>
              </a:solidFill>
              <a:cs typeface="Times New Roman" panose="02020603050405020304" pitchFamily="18" charset="0"/>
            </a:endParaRPr>
          </a:p>
        </p:txBody>
      </p:sp>
      <p:sp>
        <p:nvSpPr>
          <p:cNvPr id="620547" name="Rectangle 3"/>
          <p:cNvSpPr>
            <a:spLocks noGrp="1" noChangeArrowheads="1"/>
          </p:cNvSpPr>
          <p:nvPr>
            <p:ph sz="quarter" idx="1"/>
            <p:custDataLst>
              <p:tags r:id="rId2"/>
            </p:custDataLst>
          </p:nvPr>
        </p:nvSpPr>
        <p:spPr>
          <a:xfrm>
            <a:off x="137319" y="914400"/>
            <a:ext cx="9601199" cy="5257800"/>
          </a:xfrm>
          <a:noFill/>
        </p:spPr>
        <p:txBody>
          <a:bodyPr>
            <a:normAutofit/>
          </a:bodyPr>
          <a:lstStyle/>
          <a:p>
            <a:pPr marL="530351" indent="-530351">
              <a:lnSpc>
                <a:spcPct val="90000"/>
              </a:lnSpc>
              <a:spcBef>
                <a:spcPct val="60000"/>
              </a:spcBef>
              <a:buNone/>
            </a:pPr>
            <a:r>
              <a:rPr lang="en-US" sz="2300" dirty="0" smtClean="0">
                <a:solidFill>
                  <a:srgbClr val="003366"/>
                </a:solidFill>
                <a:latin typeface="Times New Roman"/>
                <a:cs typeface="Times New Roman"/>
              </a:rPr>
              <a:t> </a:t>
            </a:r>
            <a:endParaRPr lang="en-US" sz="2300" dirty="0">
              <a:solidFill>
                <a:srgbClr val="003366"/>
              </a:solidFill>
              <a:latin typeface="Times New Roman"/>
              <a:cs typeface="Times New Roman"/>
            </a:endParaRPr>
          </a:p>
          <a:p>
            <a:pPr eaLnBrk="1" hangingPunct="1">
              <a:lnSpc>
                <a:spcPct val="90000"/>
              </a:lnSpc>
              <a:spcBef>
                <a:spcPct val="60000"/>
              </a:spcBef>
              <a:buClr>
                <a:srgbClr val="FFCC00"/>
              </a:buClr>
              <a:buFont typeface="Wingdings" panose="05000000000000000000" pitchFamily="2" charset="2"/>
              <a:buChar char="q"/>
            </a:pPr>
            <a:r>
              <a:rPr lang="en-US" sz="1600" b="0" dirty="0">
                <a:latin typeface="Times New Roman"/>
                <a:cs typeface="Times New Roman"/>
              </a:rPr>
              <a:t>Funds must be owned by the </a:t>
            </a:r>
            <a:r>
              <a:rPr lang="en-US" sz="1600" b="0" dirty="0" smtClean="0">
                <a:latin typeface="Times New Roman"/>
                <a:cs typeface="Times New Roman"/>
              </a:rPr>
              <a:t>principal, </a:t>
            </a:r>
            <a:r>
              <a:rPr lang="en-US" sz="1600" b="0" dirty="0">
                <a:latin typeface="Times New Roman"/>
                <a:cs typeface="Times New Roman"/>
              </a:rPr>
              <a:t>not the third party who set up the account (i.e., the fiduciary or custodian who is placing the funds). To confirm the actual ownership of the deposit funds, the FDIC may review: </a:t>
            </a:r>
          </a:p>
          <a:p>
            <a:pPr marL="1287996" lvl="2" indent="-378823">
              <a:lnSpc>
                <a:spcPct val="90000"/>
              </a:lnSpc>
              <a:spcBef>
                <a:spcPct val="60000"/>
              </a:spcBef>
              <a:buClr>
                <a:srgbClr val="FFCC00"/>
              </a:buClr>
              <a:buSzPct val="95000"/>
              <a:buFont typeface="Times New Roman" pitchFamily="18" charset="0"/>
              <a:buAutoNum type="arabicPeriod"/>
            </a:pPr>
            <a:r>
              <a:rPr lang="en-US" sz="1600" dirty="0">
                <a:latin typeface="Times New Roman"/>
                <a:cs typeface="Times New Roman"/>
              </a:rPr>
              <a:t>The agreement between the third party </a:t>
            </a:r>
            <a:r>
              <a:rPr lang="en-US" sz="1600" dirty="0" smtClean="0">
                <a:latin typeface="Times New Roman"/>
                <a:cs typeface="Times New Roman"/>
              </a:rPr>
              <a:t>and the </a:t>
            </a:r>
            <a:r>
              <a:rPr lang="en-US" sz="1600" dirty="0">
                <a:latin typeface="Times New Roman"/>
                <a:cs typeface="Times New Roman"/>
              </a:rPr>
              <a:t>principal and</a:t>
            </a:r>
          </a:p>
          <a:p>
            <a:pPr marL="1287996" lvl="2" indent="-378823">
              <a:lnSpc>
                <a:spcPct val="90000"/>
              </a:lnSpc>
              <a:spcBef>
                <a:spcPct val="40000"/>
              </a:spcBef>
              <a:buClr>
                <a:srgbClr val="FFCC00"/>
              </a:buClr>
              <a:buSzPct val="95000"/>
              <a:buFont typeface="Times New Roman" pitchFamily="18" charset="0"/>
              <a:buAutoNum type="arabicPeriod"/>
            </a:pPr>
            <a:r>
              <a:rPr lang="en-US" sz="1600" dirty="0">
                <a:latin typeface="Times New Roman"/>
                <a:cs typeface="Times New Roman"/>
              </a:rPr>
              <a:t>A</a:t>
            </a:r>
            <a:r>
              <a:rPr lang="en-US" sz="1600" dirty="0" smtClean="0">
                <a:latin typeface="Times New Roman"/>
                <a:cs typeface="Times New Roman"/>
              </a:rPr>
              <a:t>pplicable </a:t>
            </a:r>
            <a:r>
              <a:rPr lang="en-US" sz="1600" dirty="0">
                <a:latin typeface="Times New Roman"/>
                <a:cs typeface="Times New Roman"/>
              </a:rPr>
              <a:t>state law</a:t>
            </a:r>
          </a:p>
          <a:p>
            <a:pPr eaLnBrk="1" hangingPunct="1">
              <a:lnSpc>
                <a:spcPct val="110000"/>
              </a:lnSpc>
              <a:spcBef>
                <a:spcPct val="60000"/>
              </a:spcBef>
              <a:spcAft>
                <a:spcPts val="600"/>
              </a:spcAft>
              <a:buClr>
                <a:srgbClr val="FFCC00"/>
              </a:buClr>
              <a:buFont typeface="Wingdings" panose="05000000000000000000" pitchFamily="2" charset="2"/>
              <a:buChar char="q"/>
            </a:pPr>
            <a:r>
              <a:rPr lang="en-US" sz="1600" b="0" dirty="0">
                <a:latin typeface="Times New Roman"/>
                <a:cs typeface="Times New Roman"/>
              </a:rPr>
              <a:t>The b</a:t>
            </a:r>
            <a:r>
              <a:rPr lang="en-US" sz="1600" b="0" dirty="0" smtClean="0">
                <a:latin typeface="Times New Roman"/>
                <a:cs typeface="Times New Roman"/>
              </a:rPr>
              <a:t>ank’s </a:t>
            </a:r>
            <a:r>
              <a:rPr lang="en-US" sz="1600" b="0" dirty="0">
                <a:latin typeface="Times New Roman"/>
                <a:cs typeface="Times New Roman"/>
              </a:rPr>
              <a:t>account records must indicate the agency nature of the account (e.g.,</a:t>
            </a:r>
            <a:r>
              <a:rPr lang="en-US" sz="1600" b="0" i="1" dirty="0">
                <a:latin typeface="Times New Roman"/>
                <a:cs typeface="Times New Roman"/>
              </a:rPr>
              <a:t> </a:t>
            </a:r>
            <a:r>
              <a:rPr lang="en-US" sz="1600" b="0" dirty="0">
                <a:latin typeface="Times New Roman"/>
                <a:cs typeface="Times New Roman"/>
              </a:rPr>
              <a:t>XYZ Company as Custodian, XYZ FBO, Jane Doe UTMA John Smith, Jr.). </a:t>
            </a:r>
          </a:p>
          <a:p>
            <a:pPr eaLnBrk="1" hangingPunct="1">
              <a:lnSpc>
                <a:spcPct val="90000"/>
              </a:lnSpc>
              <a:spcBef>
                <a:spcPct val="60000"/>
              </a:spcBef>
              <a:spcAft>
                <a:spcPts val="600"/>
              </a:spcAft>
              <a:buClr>
                <a:srgbClr val="FFCC00"/>
              </a:buClr>
              <a:buFont typeface="Wingdings" panose="05000000000000000000" pitchFamily="2" charset="2"/>
              <a:buChar char="q"/>
            </a:pPr>
            <a:r>
              <a:rPr lang="en-US" sz="1600" b="0" dirty="0">
                <a:latin typeface="Times New Roman"/>
                <a:cs typeface="Times New Roman"/>
              </a:rPr>
              <a:t>The </a:t>
            </a:r>
            <a:r>
              <a:rPr lang="en-US" sz="1600" b="0" dirty="0" smtClean="0">
                <a:latin typeface="Times New Roman"/>
                <a:cs typeface="Times New Roman"/>
              </a:rPr>
              <a:t>bank’s </a:t>
            </a:r>
            <a:r>
              <a:rPr lang="en-US" sz="1600" b="0" dirty="0">
                <a:latin typeface="Times New Roman"/>
                <a:cs typeface="Times New Roman"/>
              </a:rPr>
              <a:t>records or accountholder’s records must indicate both the principals’ identities as well as their ownership </a:t>
            </a:r>
            <a:r>
              <a:rPr lang="en-US" sz="1600" b="0" dirty="0" smtClean="0">
                <a:latin typeface="Times New Roman"/>
                <a:cs typeface="Times New Roman"/>
              </a:rPr>
              <a:t>interests </a:t>
            </a:r>
            <a:r>
              <a:rPr lang="en-US" sz="1600" b="0" dirty="0">
                <a:latin typeface="Times New Roman"/>
                <a:cs typeface="Times New Roman"/>
              </a:rPr>
              <a:t>in the deposit. </a:t>
            </a:r>
          </a:p>
          <a:p>
            <a:pPr eaLnBrk="1" hangingPunct="1">
              <a:lnSpc>
                <a:spcPct val="90000"/>
              </a:lnSpc>
              <a:spcBef>
                <a:spcPct val="60000"/>
              </a:spcBef>
              <a:spcAft>
                <a:spcPts val="600"/>
              </a:spcAft>
              <a:buClr>
                <a:srgbClr val="FFCC00"/>
              </a:buClr>
              <a:buFont typeface="Wingdings" panose="05000000000000000000" pitchFamily="2" charset="2"/>
              <a:buChar char="q"/>
            </a:pPr>
            <a:r>
              <a:rPr lang="en-US" sz="1600" b="0" dirty="0">
                <a:latin typeface="Times New Roman"/>
                <a:cs typeface="Times New Roman"/>
              </a:rPr>
              <a:t>Deposit terms (i.e., the interest rate and maturity date) for accounts opened at the b</a:t>
            </a:r>
            <a:r>
              <a:rPr lang="en-US" sz="1600" b="0" dirty="0" smtClean="0">
                <a:latin typeface="Times New Roman"/>
                <a:cs typeface="Times New Roman"/>
              </a:rPr>
              <a:t>ank </a:t>
            </a:r>
            <a:r>
              <a:rPr lang="en-US" sz="1600" b="0" dirty="0">
                <a:latin typeface="Times New Roman"/>
                <a:cs typeface="Times New Roman"/>
              </a:rPr>
              <a:t>must match the terms the third party agent promised the customer.  </a:t>
            </a:r>
          </a:p>
          <a:p>
            <a:pPr>
              <a:lnSpc>
                <a:spcPct val="90000"/>
              </a:lnSpc>
              <a:spcBef>
                <a:spcPct val="60000"/>
              </a:spcBef>
              <a:spcAft>
                <a:spcPts val="600"/>
              </a:spcAft>
              <a:buClr>
                <a:srgbClr val="FFCC00"/>
              </a:buClr>
              <a:buFont typeface="Wingdings" panose="05000000000000000000" pitchFamily="2" charset="2"/>
              <a:buChar char="q"/>
            </a:pPr>
            <a:r>
              <a:rPr lang="en-US" sz="1600" b="0" dirty="0">
                <a:latin typeface="Times New Roman"/>
                <a:cs typeface="Times New Roman"/>
              </a:rPr>
              <a:t>If the terms don’t match, the third party agent might be deemed to be the legal owner of the funds by the FDIC.  An agent may retain a portion of the interest (as the agent’s fee) without precluding pass-through coverage</a:t>
            </a:r>
            <a:r>
              <a:rPr lang="en-US" sz="1600" b="0" dirty="0" smtClean="0">
                <a:latin typeface="Times New Roman"/>
                <a:cs typeface="Times New Roman"/>
              </a:rPr>
              <a:t>. </a:t>
            </a:r>
          </a:p>
          <a:p>
            <a:pPr marL="0" indent="0">
              <a:lnSpc>
                <a:spcPct val="90000"/>
              </a:lnSpc>
              <a:spcBef>
                <a:spcPct val="60000"/>
              </a:spcBef>
              <a:spcAft>
                <a:spcPts val="600"/>
              </a:spcAft>
              <a:buClr>
                <a:srgbClr val="FFCC00"/>
              </a:buClr>
              <a:buNone/>
            </a:pPr>
            <a:r>
              <a:rPr lang="en-US" sz="1600" b="0" dirty="0">
                <a:solidFill>
                  <a:srgbClr val="002060"/>
                </a:solidFill>
                <a:latin typeface="Times New Roman"/>
                <a:cs typeface="Times New Roman"/>
              </a:rPr>
              <a:t>*</a:t>
            </a:r>
            <a:r>
              <a:rPr lang="en-US" sz="1600" dirty="0" smtClean="0">
                <a:solidFill>
                  <a:srgbClr val="002060"/>
                </a:solidFill>
                <a:latin typeface="Times New Roman"/>
                <a:cs typeface="Times New Roman"/>
              </a:rPr>
              <a:t>For more information</a:t>
            </a:r>
            <a:r>
              <a:rPr lang="en-US" sz="1600" b="0" dirty="0" smtClean="0">
                <a:solidFill>
                  <a:srgbClr val="002060"/>
                </a:solidFill>
                <a:latin typeface="Times New Roman"/>
                <a:cs typeface="Times New Roman"/>
              </a:rPr>
              <a:t>, </a:t>
            </a:r>
            <a:r>
              <a:rPr lang="en-US" sz="1600" b="0" dirty="0">
                <a:solidFill>
                  <a:srgbClr val="002060"/>
                </a:solidFill>
                <a:latin typeface="Times New Roman"/>
                <a:cs typeface="Times New Roman"/>
              </a:rPr>
              <a:t>p</a:t>
            </a:r>
            <a:r>
              <a:rPr lang="en-US" sz="1600" b="0" dirty="0" smtClean="0">
                <a:solidFill>
                  <a:srgbClr val="002060"/>
                </a:solidFill>
                <a:latin typeface="Times New Roman"/>
                <a:cs typeface="Times New Roman"/>
              </a:rPr>
              <a:t>lease </a:t>
            </a:r>
            <a:r>
              <a:rPr lang="en-US" sz="1600" b="0" dirty="0">
                <a:solidFill>
                  <a:srgbClr val="002060"/>
                </a:solidFill>
                <a:latin typeface="Times New Roman"/>
                <a:cs typeface="Times New Roman"/>
              </a:rPr>
              <a:t>see FIL-29-2010: </a:t>
            </a:r>
            <a:r>
              <a:rPr lang="en-US" sz="1600" b="0" dirty="0">
                <a:solidFill>
                  <a:srgbClr val="002060"/>
                </a:solidFill>
                <a:latin typeface="Times New Roman"/>
                <a:cs typeface="Times New Roman"/>
                <a:hlinkClick r:id="rId6"/>
              </a:rPr>
              <a:t>https://www.fdic.gov/news/news/financial/2010/fil10029.pdf</a:t>
            </a:r>
            <a:endParaRPr lang="en-US" sz="1600" b="0" dirty="0">
              <a:solidFill>
                <a:srgbClr val="002060"/>
              </a:solidFill>
            </a:endParaRPr>
          </a:p>
        </p:txBody>
      </p:sp>
      <p:sp>
        <p:nvSpPr>
          <p:cNvPr id="8" name="Title 1"/>
          <p:cNvSpPr>
            <a:spLocks noGrp="1"/>
          </p:cNvSpPr>
          <p:nvPr>
            <p:ph type="title"/>
            <p:custDataLst>
              <p:tags r:id="rId3"/>
            </p:custDataLst>
          </p:nvPr>
        </p:nvSpPr>
        <p:spPr>
          <a:xfrm>
            <a:off x="445240" y="152400"/>
            <a:ext cx="9598079" cy="739352"/>
          </a:xfrm>
        </p:spPr>
        <p:txBody>
          <a:bodyPr>
            <a:normAutofit/>
          </a:bodyPr>
          <a:lstStyle/>
          <a:p>
            <a:r>
              <a:rPr lang="en-US" sz="3500" b="1" dirty="0">
                <a:solidFill>
                  <a:srgbClr val="FFCC00"/>
                </a:solidFill>
                <a:latin typeface="Times New Roman"/>
                <a:cs typeface="Times New Roman"/>
              </a:rPr>
              <a:t>Requirements for </a:t>
            </a:r>
            <a:r>
              <a:rPr lang="en-US" sz="3500" b="1" dirty="0" smtClean="0">
                <a:solidFill>
                  <a:srgbClr val="FFCC00"/>
                </a:solidFill>
                <a:latin typeface="Times New Roman"/>
                <a:cs typeface="Times New Roman"/>
              </a:rPr>
              <a:t>Pass-through Coverage</a:t>
            </a:r>
            <a:endParaRPr lang="en-US" sz="3500" b="1" dirty="0">
              <a:solidFill>
                <a:srgbClr val="FFCC00"/>
              </a:solidFill>
              <a:latin typeface="Times New Roman"/>
              <a:cs typeface="Times New Roman"/>
            </a:endParaRPr>
          </a:p>
        </p:txBody>
      </p:sp>
    </p:spTree>
    <p:extLst>
      <p:ext uri="{BB962C8B-B14F-4D97-AF65-F5344CB8AC3E}">
        <p14:creationId xmlns:p14="http://schemas.microsoft.com/office/powerpoint/2010/main" val="208339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89881" y="152400"/>
            <a:ext cx="8715238" cy="739352"/>
          </a:xfrm>
        </p:spPr>
        <p:txBody>
          <a:bodyPr>
            <a:noAutofit/>
          </a:bodyPr>
          <a:lstStyle/>
          <a:p>
            <a:r>
              <a:rPr lang="en-US" sz="3000" b="1" dirty="0">
                <a:solidFill>
                  <a:srgbClr val="FFCC00"/>
                </a:solidFill>
                <a:latin typeface="Times New Roman"/>
                <a:cs typeface="Times New Roman"/>
              </a:rPr>
              <a:t>Prepaid </a:t>
            </a:r>
            <a:r>
              <a:rPr lang="en-US" sz="3000" b="1" dirty="0" smtClean="0">
                <a:solidFill>
                  <a:srgbClr val="FFCC00"/>
                </a:solidFill>
                <a:latin typeface="Times New Roman"/>
                <a:cs typeface="Times New Roman"/>
              </a:rPr>
              <a:t>Cards </a:t>
            </a:r>
            <a:r>
              <a:rPr lang="en-US" sz="3000" b="1" dirty="0">
                <a:solidFill>
                  <a:srgbClr val="FFCC00"/>
                </a:solidFill>
                <a:latin typeface="Times New Roman"/>
                <a:cs typeface="Times New Roman"/>
              </a:rPr>
              <a:t>and Deposit Insurance Coverage</a:t>
            </a:r>
          </a:p>
        </p:txBody>
      </p:sp>
      <p:sp>
        <p:nvSpPr>
          <p:cNvPr id="3" name="Slide Number Placeholder 2"/>
          <p:cNvSpPr>
            <a:spLocks noGrp="1"/>
          </p:cNvSpPr>
          <p:nvPr>
            <p:ph type="sldNum" sz="quarter" idx="4294967295"/>
            <p:custDataLst>
              <p:tags r:id="rId2"/>
            </p:custDataLst>
          </p:nvPr>
        </p:nvSpPr>
        <p:spPr>
          <a:xfrm>
            <a:off x="97265" y="6019803"/>
            <a:ext cx="576089" cy="228177"/>
          </a:xfrm>
          <a:prstGeom prst="rect">
            <a:avLst/>
          </a:prstGeom>
        </p:spPr>
        <p:txBody>
          <a:bodyPr lIns="90918" tIns="45459" rIns="90918" bIns="45459">
            <a:noAutofit/>
          </a:bodyPr>
          <a:lstStyle/>
          <a:p>
            <a:pPr>
              <a:defRPr/>
            </a:pPr>
            <a:fld id="{DB4BE5B0-C08D-4446-8434-B2B73C9EA3E2}" type="slidenum">
              <a:rPr lang="en-US" b="1">
                <a:solidFill>
                  <a:srgbClr val="002060"/>
                </a:solidFill>
                <a:cs typeface="Times New Roman" panose="02020603050405020304" pitchFamily="18" charset="0"/>
              </a:rPr>
              <a:pPr>
                <a:defRPr/>
              </a:pPr>
              <a:t>75</a:t>
            </a:fld>
            <a:endParaRPr lang="en-US" b="1" dirty="0">
              <a:solidFill>
                <a:srgbClr val="002060"/>
              </a:solidFill>
              <a:cs typeface="Times New Roman" panose="02020603050405020304" pitchFamily="18" charset="0"/>
            </a:endParaRPr>
          </a:p>
        </p:txBody>
      </p:sp>
      <p:sp>
        <p:nvSpPr>
          <p:cNvPr id="4" name="Content Placeholder 3"/>
          <p:cNvSpPr>
            <a:spLocks noGrp="1"/>
          </p:cNvSpPr>
          <p:nvPr>
            <p:ph sz="quarter" idx="1"/>
            <p:custDataLst>
              <p:tags r:id="rId3"/>
            </p:custDataLst>
          </p:nvPr>
        </p:nvSpPr>
        <p:spPr>
          <a:xfrm>
            <a:off x="213519" y="990600"/>
            <a:ext cx="9220200" cy="5029200"/>
          </a:xfrm>
        </p:spPr>
        <p:txBody>
          <a:bodyPr>
            <a:noAutofit/>
          </a:bodyPr>
          <a:lstStyle/>
          <a:p>
            <a:pPr marL="0" indent="0">
              <a:lnSpc>
                <a:spcPct val="120000"/>
              </a:lnSpc>
              <a:spcBef>
                <a:spcPct val="0"/>
              </a:spcBef>
              <a:buClr>
                <a:srgbClr val="FFCC00"/>
              </a:buClr>
              <a:buNone/>
            </a:pPr>
            <a:endParaRPr lang="en-US" sz="1400" b="0" dirty="0" smtClean="0">
              <a:latin typeface="Times New Roman" panose="02020603050405020304" pitchFamily="18" charset="0"/>
              <a:cs typeface="Times New Roman" panose="02020603050405020304" pitchFamily="18" charset="0"/>
            </a:endParaRPr>
          </a:p>
          <a:p>
            <a:pPr marL="457200" indent="-457200">
              <a:spcBef>
                <a:spcPts val="0"/>
              </a:spcBef>
              <a:spcAft>
                <a:spcPts val="0"/>
              </a:spcAft>
              <a:buClr>
                <a:srgbClr val="FFCC00"/>
              </a:buClr>
              <a:buFont typeface="Wingdings" panose="05000000000000000000" pitchFamily="2" charset="2"/>
              <a:buChar char="q"/>
            </a:pPr>
            <a:r>
              <a:rPr lang="en-US" sz="1900" b="0" dirty="0">
                <a:solidFill>
                  <a:srgbClr val="003366"/>
                </a:solidFill>
                <a:latin typeface="Times New Roman" panose="02020603050405020304" pitchFamily="18" charset="0"/>
                <a:cs typeface="Times New Roman" panose="02020603050405020304" pitchFamily="18" charset="0"/>
              </a:rPr>
              <a:t>T</a:t>
            </a:r>
            <a:r>
              <a:rPr lang="en-US" sz="1900" b="0" dirty="0" smtClean="0">
                <a:solidFill>
                  <a:srgbClr val="003366"/>
                </a:solidFill>
                <a:latin typeface="Times New Roman" panose="02020603050405020304" pitchFamily="18" charset="0"/>
                <a:cs typeface="Times New Roman" panose="02020603050405020304" pitchFamily="18" charset="0"/>
              </a:rPr>
              <a:t>here has been an increase in the use of prepaid cards. </a:t>
            </a:r>
          </a:p>
          <a:p>
            <a:pPr marL="457200" indent="-457200">
              <a:spcBef>
                <a:spcPts val="0"/>
              </a:spcBef>
              <a:spcAft>
                <a:spcPts val="0"/>
              </a:spcAft>
              <a:buClr>
                <a:srgbClr val="FFCC00"/>
              </a:buClr>
              <a:buFont typeface="Wingdings" panose="05000000000000000000" pitchFamily="2" charset="2"/>
              <a:buChar char="q"/>
            </a:pPr>
            <a:endParaRPr lang="en-US" sz="1900" b="0" dirty="0" smtClean="0">
              <a:solidFill>
                <a:srgbClr val="003366"/>
              </a:solidFill>
              <a:latin typeface="Times New Roman" panose="02020603050405020304" pitchFamily="18" charset="0"/>
              <a:cs typeface="Times New Roman" panose="02020603050405020304" pitchFamily="18" charset="0"/>
            </a:endParaRPr>
          </a:p>
          <a:p>
            <a:pPr marL="457200" indent="-457200">
              <a:spcBef>
                <a:spcPts val="0"/>
              </a:spcBef>
              <a:spcAft>
                <a:spcPts val="0"/>
              </a:spcAft>
              <a:buClr>
                <a:srgbClr val="FFCC00"/>
              </a:buClr>
              <a:buFont typeface="Wingdings" panose="05000000000000000000" pitchFamily="2" charset="2"/>
              <a:buChar char="q"/>
            </a:pPr>
            <a:r>
              <a:rPr lang="en-US" sz="1900" b="0" dirty="0" smtClean="0">
                <a:solidFill>
                  <a:srgbClr val="003366"/>
                </a:solidFill>
                <a:latin typeface="Times New Roman" panose="02020603050405020304" pitchFamily="18" charset="0"/>
                <a:cs typeface="Times New Roman" panose="02020603050405020304" pitchFamily="18" charset="0"/>
              </a:rPr>
              <a:t>These cards may be offered directly through the bank or through a third party program manager.  </a:t>
            </a:r>
          </a:p>
          <a:p>
            <a:pPr marL="457200" indent="-457200">
              <a:spcBef>
                <a:spcPts val="0"/>
              </a:spcBef>
              <a:spcAft>
                <a:spcPts val="0"/>
              </a:spcAft>
              <a:buClr>
                <a:srgbClr val="FFCC00"/>
              </a:buClr>
              <a:buFont typeface="Wingdings" panose="05000000000000000000" pitchFamily="2" charset="2"/>
              <a:buChar char="q"/>
            </a:pPr>
            <a:endParaRPr lang="en-US" sz="1900" b="0" dirty="0" smtClean="0">
              <a:solidFill>
                <a:srgbClr val="003366"/>
              </a:solidFill>
              <a:latin typeface="Times New Roman" panose="02020603050405020304" pitchFamily="18" charset="0"/>
              <a:cs typeface="Times New Roman" panose="02020603050405020304" pitchFamily="18" charset="0"/>
            </a:endParaRPr>
          </a:p>
          <a:p>
            <a:pPr marL="457200" indent="-457200">
              <a:spcBef>
                <a:spcPts val="0"/>
              </a:spcBef>
              <a:spcAft>
                <a:spcPts val="0"/>
              </a:spcAft>
              <a:buClr>
                <a:srgbClr val="FFCC00"/>
              </a:buClr>
              <a:buFont typeface="Wingdings" panose="05000000000000000000" pitchFamily="2" charset="2"/>
              <a:buChar char="q"/>
            </a:pPr>
            <a:r>
              <a:rPr lang="en-US" sz="1900" b="0" dirty="0" smtClean="0">
                <a:solidFill>
                  <a:srgbClr val="003366"/>
                </a:solidFill>
                <a:latin typeface="Times New Roman" panose="02020603050405020304" pitchFamily="18" charset="0"/>
                <a:cs typeface="Times New Roman" panose="02020603050405020304" pitchFamily="18" charset="0"/>
              </a:rPr>
              <a:t>In order for deposit insurance to apply to prepaid funds, the pass-through requirements must be met. </a:t>
            </a:r>
          </a:p>
          <a:p>
            <a:pPr marL="457200" indent="-457200">
              <a:spcBef>
                <a:spcPts val="0"/>
              </a:spcBef>
              <a:spcAft>
                <a:spcPts val="0"/>
              </a:spcAft>
              <a:buClr>
                <a:srgbClr val="FFCC00"/>
              </a:buClr>
              <a:buFont typeface="Wingdings" panose="05000000000000000000" pitchFamily="2" charset="2"/>
              <a:buChar char="q"/>
            </a:pPr>
            <a:endParaRPr lang="en-US" sz="1900" b="0" dirty="0" smtClean="0">
              <a:solidFill>
                <a:srgbClr val="003366"/>
              </a:solidFill>
              <a:latin typeface="Times New Roman" panose="02020603050405020304" pitchFamily="18" charset="0"/>
              <a:cs typeface="Times New Roman" panose="02020603050405020304" pitchFamily="18" charset="0"/>
            </a:endParaRPr>
          </a:p>
          <a:p>
            <a:pPr marL="457200" indent="-457200">
              <a:spcBef>
                <a:spcPts val="0"/>
              </a:spcBef>
              <a:spcAft>
                <a:spcPts val="0"/>
              </a:spcAft>
              <a:buClr>
                <a:srgbClr val="FFCC00"/>
              </a:buClr>
              <a:buFont typeface="Wingdings" panose="05000000000000000000" pitchFamily="2" charset="2"/>
              <a:buChar char="q"/>
            </a:pPr>
            <a:r>
              <a:rPr lang="en-US" sz="1900" b="0" dirty="0" smtClean="0">
                <a:solidFill>
                  <a:srgbClr val="003366"/>
                </a:solidFill>
                <a:latin typeface="Times New Roman" panose="02020603050405020304" pitchFamily="18" charset="0"/>
                <a:cs typeface="Times New Roman" panose="02020603050405020304" pitchFamily="18" charset="0"/>
              </a:rPr>
              <a:t>Once the pass-through requirements are met (may require card registration), the actual owner of the funds, and not the custodian, is the insured party. The deposit insurance coverage will be based on the ownership category in which the funds are held.</a:t>
            </a:r>
          </a:p>
          <a:p>
            <a:pPr marL="457200" indent="-457200">
              <a:spcBef>
                <a:spcPts val="0"/>
              </a:spcBef>
              <a:spcAft>
                <a:spcPts val="0"/>
              </a:spcAft>
              <a:buClr>
                <a:srgbClr val="FFCC00"/>
              </a:buClr>
              <a:buFont typeface="Wingdings" panose="05000000000000000000" pitchFamily="2" charset="2"/>
              <a:buChar char="q"/>
            </a:pPr>
            <a:endParaRPr lang="en-US" sz="1900" b="0" dirty="0" smtClean="0">
              <a:solidFill>
                <a:srgbClr val="003366"/>
              </a:solidFill>
              <a:latin typeface="Times New Roman" panose="02020603050405020304" pitchFamily="18" charset="0"/>
              <a:cs typeface="Times New Roman" panose="02020603050405020304" pitchFamily="18" charset="0"/>
            </a:endParaRPr>
          </a:p>
          <a:p>
            <a:pPr marL="457200" lvl="1" indent="-457200">
              <a:spcBef>
                <a:spcPts val="0"/>
              </a:spcBef>
              <a:spcAft>
                <a:spcPts val="0"/>
              </a:spcAft>
              <a:buClr>
                <a:srgbClr val="FFCC00"/>
              </a:buClr>
              <a:buSzTx/>
              <a:buFont typeface="Wingdings" panose="05000000000000000000" pitchFamily="2" charset="2"/>
              <a:buChar char="q"/>
            </a:pPr>
            <a:r>
              <a:rPr lang="en-US" sz="1900" dirty="0" smtClean="0">
                <a:solidFill>
                  <a:srgbClr val="003366"/>
                </a:solidFill>
                <a:latin typeface="Times New Roman" panose="02020603050405020304" pitchFamily="18" charset="0"/>
                <a:cs typeface="Times New Roman" panose="02020603050405020304" pitchFamily="18" charset="0"/>
              </a:rPr>
              <a:t>Deposit </a:t>
            </a:r>
            <a:r>
              <a:rPr lang="en-US" sz="1900" dirty="0">
                <a:solidFill>
                  <a:srgbClr val="003366"/>
                </a:solidFill>
                <a:latin typeface="Times New Roman" panose="02020603050405020304" pitchFamily="18" charset="0"/>
                <a:cs typeface="Times New Roman" panose="02020603050405020304" pitchFamily="18" charset="0"/>
              </a:rPr>
              <a:t>insurance only applies when a bank fails. </a:t>
            </a:r>
            <a:endParaRPr lang="en-US" sz="1900" dirty="0" smtClean="0">
              <a:solidFill>
                <a:srgbClr val="003366"/>
              </a:solidFill>
              <a:latin typeface="Times New Roman" panose="02020603050405020304" pitchFamily="18" charset="0"/>
              <a:cs typeface="Times New Roman" panose="02020603050405020304" pitchFamily="18" charset="0"/>
            </a:endParaRPr>
          </a:p>
          <a:p>
            <a:pPr marL="457200" lvl="1" indent="-457200">
              <a:spcBef>
                <a:spcPts val="0"/>
              </a:spcBef>
              <a:spcAft>
                <a:spcPts val="0"/>
              </a:spcAft>
              <a:buClr>
                <a:srgbClr val="FFCC00"/>
              </a:buClr>
              <a:buSzTx/>
              <a:buFont typeface="Wingdings" panose="05000000000000000000" pitchFamily="2" charset="2"/>
              <a:buChar char="q"/>
            </a:pPr>
            <a:endParaRPr lang="en-US" sz="1900" dirty="0">
              <a:solidFill>
                <a:srgbClr val="003366"/>
              </a:solidFill>
              <a:latin typeface="Times New Roman" panose="02020603050405020304" pitchFamily="18" charset="0"/>
              <a:cs typeface="Times New Roman" panose="02020603050405020304" pitchFamily="18" charset="0"/>
            </a:endParaRPr>
          </a:p>
          <a:p>
            <a:pPr marL="457200" indent="-457200">
              <a:spcBef>
                <a:spcPts val="0"/>
              </a:spcBef>
              <a:spcAft>
                <a:spcPts val="0"/>
              </a:spcAft>
              <a:buClr>
                <a:srgbClr val="FFCC00"/>
              </a:buClr>
              <a:buFont typeface="Wingdings" panose="05000000000000000000" pitchFamily="2" charset="2"/>
              <a:buChar char="q"/>
            </a:pPr>
            <a:r>
              <a:rPr lang="en-US" sz="1900" b="0" dirty="0" smtClean="0">
                <a:solidFill>
                  <a:srgbClr val="003366"/>
                </a:solidFill>
                <a:latin typeface="Times New Roman" panose="02020603050405020304" pitchFamily="18" charset="0"/>
                <a:cs typeface="Times New Roman" panose="02020603050405020304" pitchFamily="18" charset="0"/>
              </a:rPr>
              <a:t>The funds underlying the prepaid cards must be deposited in a bank.</a:t>
            </a:r>
          </a:p>
          <a:p>
            <a:pPr marL="0" indent="0">
              <a:buClr>
                <a:srgbClr val="FFCC00"/>
              </a:buClr>
              <a:buNone/>
            </a:pPr>
            <a:endParaRPr lang="en-US" sz="1600" b="0" dirty="0" smtClean="0">
              <a:latin typeface="Times New Roman" panose="02020603050405020304" pitchFamily="18" charset="0"/>
              <a:cs typeface="Times New Roman" panose="02020603050405020304" pitchFamily="18" charset="0"/>
            </a:endParaRPr>
          </a:p>
          <a:p>
            <a:pPr marL="0" indent="0">
              <a:buNone/>
            </a:pPr>
            <a:endParaRPr lang="en-US" sz="1600" dirty="0">
              <a:latin typeface="Times New Roman"/>
              <a:cs typeface="Times New Roman"/>
            </a:endParaRPr>
          </a:p>
        </p:txBody>
      </p:sp>
    </p:spTree>
    <p:extLst>
      <p:ext uri="{BB962C8B-B14F-4D97-AF65-F5344CB8AC3E}">
        <p14:creationId xmlns:p14="http://schemas.microsoft.com/office/powerpoint/2010/main" val="274878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52400"/>
            <a:ext cx="9875838" cy="739352"/>
          </a:xfrm>
        </p:spPr>
        <p:txBody>
          <a:bodyPr>
            <a:normAutofit/>
          </a:bodyPr>
          <a:lstStyle/>
          <a:p>
            <a:pPr algn="ctr"/>
            <a:r>
              <a:rPr lang="en-US" sz="3500" b="1" dirty="0" smtClean="0">
                <a:solidFill>
                  <a:srgbClr val="FFCC00"/>
                </a:solidFill>
                <a:latin typeface="Times New Roman" panose="02020603050405020304" pitchFamily="18" charset="0"/>
                <a:cs typeface="Times New Roman" panose="02020603050405020304" pitchFamily="18" charset="0"/>
              </a:rPr>
              <a:t>Health Savings Accounts - Employee’s Guide</a:t>
            </a:r>
            <a:endParaRPr lang="en-US" sz="3500" b="1" dirty="0">
              <a:solidFill>
                <a:srgbClr val="FFCC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custDataLst>
              <p:tags r:id="rId2"/>
            </p:custDataLst>
          </p:nvPr>
        </p:nvSpPr>
        <p:spPr>
          <a:xfrm>
            <a:off x="137319" y="1295400"/>
            <a:ext cx="9601200" cy="4622800"/>
          </a:xfrm>
        </p:spPr>
        <p:txBody>
          <a:bodyPr>
            <a:normAutofit lnSpcReduction="10000"/>
          </a:bodyPr>
          <a:lstStyle/>
          <a:p>
            <a:pPr marL="0" indent="0" algn="ctr">
              <a:lnSpc>
                <a:spcPct val="110000"/>
              </a:lnSpc>
              <a:buClr>
                <a:srgbClr val="CC9900"/>
              </a:buClr>
              <a:buNone/>
            </a:pPr>
            <a:r>
              <a:rPr lang="en-US" sz="2200" i="1" dirty="0">
                <a:solidFill>
                  <a:srgbClr val="002060"/>
                </a:solidFill>
                <a:latin typeface="Times New Roman" panose="02020603050405020304" pitchFamily="18" charset="0"/>
                <a:cs typeface="Times New Roman" panose="02020603050405020304" pitchFamily="18" charset="0"/>
              </a:rPr>
              <a:t>The Financial Institution Employee’s Guide to Deposit </a:t>
            </a:r>
            <a:r>
              <a:rPr lang="en-US" sz="2200" i="1" dirty="0" smtClean="0">
                <a:solidFill>
                  <a:srgbClr val="002060"/>
                </a:solidFill>
                <a:latin typeface="Times New Roman" panose="02020603050405020304" pitchFamily="18" charset="0"/>
                <a:cs typeface="Times New Roman" panose="02020603050405020304" pitchFamily="18" charset="0"/>
              </a:rPr>
              <a:t>Insurance - </a:t>
            </a:r>
            <a:r>
              <a:rPr lang="en-US" sz="2200" b="0" i="1" dirty="0" smtClean="0">
                <a:solidFill>
                  <a:srgbClr val="002060"/>
                </a:solidFill>
                <a:latin typeface="Times New Roman" panose="02020603050405020304" pitchFamily="18" charset="0"/>
                <a:cs typeface="Times New Roman" panose="02020603050405020304" pitchFamily="18" charset="0"/>
              </a:rPr>
              <a:t>the “Employee’s </a:t>
            </a:r>
            <a:r>
              <a:rPr lang="en-US" sz="2200" b="0" i="1" dirty="0">
                <a:solidFill>
                  <a:srgbClr val="002060"/>
                </a:solidFill>
                <a:latin typeface="Times New Roman" panose="02020603050405020304" pitchFamily="18" charset="0"/>
                <a:cs typeface="Times New Roman" panose="02020603050405020304" pitchFamily="18" charset="0"/>
              </a:rPr>
              <a:t>Guide</a:t>
            </a:r>
            <a:r>
              <a:rPr lang="en-US" sz="2200" b="0" i="1" dirty="0" smtClean="0">
                <a:solidFill>
                  <a:srgbClr val="002060"/>
                </a:solidFill>
                <a:latin typeface="Times New Roman" panose="02020603050405020304" pitchFamily="18" charset="0"/>
                <a:cs typeface="Times New Roman" panose="02020603050405020304" pitchFamily="18" charset="0"/>
              </a:rPr>
              <a:t>” is </a:t>
            </a:r>
            <a:r>
              <a:rPr lang="en-US" sz="2200" b="0" i="1" dirty="0">
                <a:solidFill>
                  <a:srgbClr val="002060"/>
                </a:solidFill>
                <a:latin typeface="Times New Roman" panose="02020603050405020304" pitchFamily="18" charset="0"/>
                <a:cs typeface="Times New Roman" panose="02020603050405020304" pitchFamily="18" charset="0"/>
              </a:rPr>
              <a:t>intended to assist </a:t>
            </a:r>
            <a:r>
              <a:rPr lang="en-US" sz="2200" b="0" i="1" dirty="0" smtClean="0">
                <a:solidFill>
                  <a:srgbClr val="002060"/>
                </a:solidFill>
                <a:latin typeface="Times New Roman" panose="02020603050405020304" pitchFamily="18" charset="0"/>
                <a:cs typeface="Times New Roman" panose="02020603050405020304" pitchFamily="18" charset="0"/>
              </a:rPr>
              <a:t>IDI employees in </a:t>
            </a:r>
            <a:r>
              <a:rPr lang="en-US" sz="2200" b="0" i="1" dirty="0">
                <a:solidFill>
                  <a:srgbClr val="002060"/>
                </a:solidFill>
                <a:latin typeface="Times New Roman" panose="02020603050405020304" pitchFamily="18" charset="0"/>
                <a:cs typeface="Times New Roman" panose="02020603050405020304" pitchFamily="18" charset="0"/>
              </a:rPr>
              <a:t>providing accurate information about </a:t>
            </a:r>
            <a:r>
              <a:rPr lang="en-US" sz="2200" b="0" i="1" dirty="0" smtClean="0">
                <a:solidFill>
                  <a:srgbClr val="002060"/>
                </a:solidFill>
                <a:latin typeface="Times New Roman" panose="02020603050405020304" pitchFamily="18" charset="0"/>
                <a:cs typeface="Times New Roman" panose="02020603050405020304" pitchFamily="18" charset="0"/>
              </a:rPr>
              <a:t>FDIC insurance coverage</a:t>
            </a:r>
            <a:r>
              <a:rPr lang="en-US" sz="2200" b="0" dirty="0" smtClean="0">
                <a:solidFill>
                  <a:srgbClr val="002060"/>
                </a:solidFill>
                <a:latin typeface="Times New Roman" panose="02020603050405020304" pitchFamily="18" charset="0"/>
                <a:cs typeface="Times New Roman" panose="02020603050405020304" pitchFamily="18" charset="0"/>
              </a:rPr>
              <a:t>. The Employee’s guide is </a:t>
            </a:r>
            <a:r>
              <a:rPr lang="en-US" sz="2200" b="0" dirty="0">
                <a:solidFill>
                  <a:srgbClr val="002060"/>
                </a:solidFill>
                <a:latin typeface="Times New Roman" panose="02020603050405020304" pitchFamily="18" charset="0"/>
                <a:cs typeface="Times New Roman" panose="02020603050405020304" pitchFamily="18" charset="0"/>
              </a:rPr>
              <a:t>available at:  </a:t>
            </a:r>
            <a:r>
              <a:rPr lang="en-US" sz="2200" b="0" dirty="0" smtClean="0">
                <a:latin typeface="Times New Roman" panose="02020603050405020304" pitchFamily="18" charset="0"/>
                <a:cs typeface="Times New Roman" panose="02020603050405020304" pitchFamily="18" charset="0"/>
                <a:hlinkClick r:id="rId6"/>
              </a:rPr>
              <a:t>www.fdic.gov/deposit/diguidebankers/index.html</a:t>
            </a:r>
            <a:endParaRPr lang="en-US" sz="2200" b="0" dirty="0" smtClean="0">
              <a:latin typeface="Times New Roman" panose="02020603050405020304" pitchFamily="18" charset="0"/>
              <a:cs typeface="Times New Roman" panose="02020603050405020304" pitchFamily="18" charset="0"/>
            </a:endParaRPr>
          </a:p>
          <a:p>
            <a:pPr marL="0" indent="0">
              <a:lnSpc>
                <a:spcPct val="110000"/>
              </a:lnSpc>
              <a:buClr>
                <a:srgbClr val="CC9900"/>
              </a:buClr>
              <a:buNone/>
            </a:pPr>
            <a:endParaRPr lang="en-US" sz="2200" b="0" dirty="0">
              <a:latin typeface="Times New Roman" panose="02020603050405020304" pitchFamily="18" charset="0"/>
              <a:cs typeface="Times New Roman" panose="02020603050405020304" pitchFamily="18" charset="0"/>
            </a:endParaRPr>
          </a:p>
          <a:p>
            <a:pPr marL="397764" lvl="1" indent="0">
              <a:spcAft>
                <a:spcPts val="1200"/>
              </a:spcAft>
              <a:buClr>
                <a:srgbClr val="CC9900"/>
              </a:buClr>
              <a:buNone/>
            </a:pPr>
            <a:r>
              <a:rPr lang="en-US" sz="2200" u="sng" dirty="0" smtClean="0">
                <a:solidFill>
                  <a:srgbClr val="002060"/>
                </a:solidFill>
                <a:latin typeface="Times New Roman" panose="02020603050405020304" pitchFamily="18" charset="0"/>
                <a:cs typeface="Times New Roman" panose="02020603050405020304" pitchFamily="18" charset="0"/>
              </a:rPr>
              <a:t>Example</a:t>
            </a:r>
            <a:r>
              <a:rPr lang="en-US" sz="2200" dirty="0" smtClean="0">
                <a:solidFill>
                  <a:srgbClr val="002060"/>
                </a:solidFill>
                <a:latin typeface="Times New Roman" panose="02020603050405020304" pitchFamily="18" charset="0"/>
                <a:cs typeface="Times New Roman" panose="02020603050405020304" pitchFamily="18" charset="0"/>
              </a:rPr>
              <a:t>: </a:t>
            </a:r>
          </a:p>
          <a:p>
            <a:pPr marL="397764" lvl="1" indent="0">
              <a:spcAft>
                <a:spcPts val="0"/>
              </a:spcAft>
              <a:buClr>
                <a:srgbClr val="CC9900"/>
              </a:buClr>
              <a:buNone/>
            </a:pPr>
            <a:r>
              <a:rPr lang="en-US" sz="2200" b="0" dirty="0" smtClean="0">
                <a:solidFill>
                  <a:srgbClr val="002060"/>
                </a:solidFill>
                <a:latin typeface="Times New Roman" panose="02020603050405020304" pitchFamily="18" charset="0"/>
                <a:cs typeface="Times New Roman" panose="02020603050405020304" pitchFamily="18" charset="0"/>
              </a:rPr>
              <a:t>Using the </a:t>
            </a:r>
            <a:r>
              <a:rPr lang="en-US" sz="2200" b="0" dirty="0">
                <a:solidFill>
                  <a:srgbClr val="002060"/>
                </a:solidFill>
                <a:latin typeface="Times New Roman" panose="02020603050405020304" pitchFamily="18" charset="0"/>
                <a:cs typeface="Times New Roman" panose="02020603050405020304" pitchFamily="18" charset="0"/>
              </a:rPr>
              <a:t>“Employee’s Guide” </a:t>
            </a:r>
            <a:r>
              <a:rPr lang="en-US" sz="2200" b="0" dirty="0" smtClean="0">
                <a:solidFill>
                  <a:srgbClr val="002060"/>
                </a:solidFill>
                <a:latin typeface="Times New Roman" panose="02020603050405020304" pitchFamily="18" charset="0"/>
                <a:cs typeface="Times New Roman" panose="02020603050405020304" pitchFamily="18" charset="0"/>
              </a:rPr>
              <a:t>to answer Health </a:t>
            </a:r>
            <a:r>
              <a:rPr lang="en-US" sz="2200" b="0" dirty="0">
                <a:solidFill>
                  <a:srgbClr val="002060"/>
                </a:solidFill>
                <a:latin typeface="Times New Roman" panose="02020603050405020304" pitchFamily="18" charset="0"/>
                <a:cs typeface="Times New Roman" panose="02020603050405020304" pitchFamily="18" charset="0"/>
              </a:rPr>
              <a:t>Savings Accounts (“HSAs</a:t>
            </a:r>
            <a:r>
              <a:rPr lang="en-US" sz="2200" b="0" dirty="0" smtClean="0">
                <a:solidFill>
                  <a:srgbClr val="002060"/>
                </a:solidFill>
                <a:latin typeface="Times New Roman" panose="02020603050405020304" pitchFamily="18" charset="0"/>
                <a:cs typeface="Times New Roman" panose="02020603050405020304" pitchFamily="18" charset="0"/>
              </a:rPr>
              <a:t>”) questions:</a:t>
            </a:r>
            <a:endParaRPr lang="en-US" sz="2200" b="0" dirty="0">
              <a:solidFill>
                <a:srgbClr val="002060"/>
              </a:solidFill>
              <a:latin typeface="Times New Roman" panose="02020603050405020304" pitchFamily="18" charset="0"/>
              <a:cs typeface="Times New Roman" panose="02020603050405020304" pitchFamily="18" charset="0"/>
            </a:endParaRPr>
          </a:p>
          <a:p>
            <a:pPr lvl="1">
              <a:lnSpc>
                <a:spcPct val="160000"/>
              </a:lnSpc>
              <a:spcBef>
                <a:spcPts val="600"/>
              </a:spcBef>
              <a:spcAft>
                <a:spcPts val="600"/>
              </a:spcAft>
              <a:buClr>
                <a:srgbClr val="FFCC00"/>
              </a:buClr>
              <a:buFont typeface="Wingdings" panose="05000000000000000000" pitchFamily="2" charset="2"/>
              <a:buChar char="Ø"/>
            </a:pPr>
            <a:r>
              <a:rPr lang="en-US" sz="2200" dirty="0" smtClean="0">
                <a:solidFill>
                  <a:srgbClr val="002060"/>
                </a:solidFill>
                <a:latin typeface="Times New Roman" panose="02020603050405020304" pitchFamily="18" charset="0"/>
                <a:cs typeface="Times New Roman" panose="02020603050405020304" pitchFamily="18" charset="0"/>
              </a:rPr>
              <a:t>What </a:t>
            </a:r>
            <a:r>
              <a:rPr lang="en-US" sz="2200" dirty="0">
                <a:solidFill>
                  <a:srgbClr val="002060"/>
                </a:solidFill>
                <a:latin typeface="Times New Roman" panose="02020603050405020304" pitchFamily="18" charset="0"/>
                <a:cs typeface="Times New Roman" panose="02020603050405020304" pitchFamily="18" charset="0"/>
              </a:rPr>
              <a:t>is a Health Savings Account (“HSA</a:t>
            </a:r>
            <a:r>
              <a:rPr lang="en-US" sz="2200" dirty="0" smtClean="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pPr lvl="1">
              <a:lnSpc>
                <a:spcPct val="160000"/>
              </a:lnSpc>
              <a:spcBef>
                <a:spcPts val="600"/>
              </a:spcBef>
              <a:spcAft>
                <a:spcPts val="600"/>
              </a:spcAft>
              <a:buClr>
                <a:srgbClr val="FFCC00"/>
              </a:buClr>
              <a:buFont typeface="Wingdings" panose="05000000000000000000" pitchFamily="2" charset="2"/>
              <a:buChar char="Ø"/>
            </a:pPr>
            <a:r>
              <a:rPr lang="en-US" sz="2200" dirty="0">
                <a:solidFill>
                  <a:srgbClr val="002060"/>
                </a:solidFill>
                <a:latin typeface="Times New Roman" panose="02020603050405020304" pitchFamily="18" charset="0"/>
                <a:cs typeface="Times New Roman" panose="02020603050405020304" pitchFamily="18" charset="0"/>
              </a:rPr>
              <a:t>How are Health Savings Accounts (“</a:t>
            </a:r>
            <a:r>
              <a:rPr lang="en-US" sz="2200">
                <a:solidFill>
                  <a:srgbClr val="002060"/>
                </a:solidFill>
                <a:latin typeface="Times New Roman" panose="02020603050405020304" pitchFamily="18" charset="0"/>
                <a:cs typeface="Times New Roman" panose="02020603050405020304" pitchFamily="18" charset="0"/>
              </a:rPr>
              <a:t>HSAs</a:t>
            </a:r>
            <a:r>
              <a:rPr lang="en-US" sz="2200" smtClean="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insured?</a:t>
            </a:r>
          </a:p>
          <a:p>
            <a:pPr lvl="1"/>
            <a:endParaRPr lang="en-US" dirty="0" smtClean="0">
              <a:latin typeface="Times New Roman" panose="02020603050405020304" pitchFamily="18" charset="0"/>
              <a:cs typeface="Times New Roman" panose="02020603050405020304" pitchFamily="18" charset="0"/>
            </a:endParaRPr>
          </a:p>
          <a:p>
            <a:pPr marL="363669" lvl="1" indent="0">
              <a:buNone/>
            </a:pPr>
            <a:endParaRPr lang="en-US" dirty="0"/>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76</a:t>
            </a:fld>
            <a:endParaRPr lang="en-US" b="1" dirty="0">
              <a:solidFill>
                <a:srgbClr val="002060"/>
              </a:solidFill>
            </a:endParaRPr>
          </a:p>
        </p:txBody>
      </p:sp>
    </p:spTree>
    <p:extLst>
      <p:ext uri="{BB962C8B-B14F-4D97-AF65-F5344CB8AC3E}">
        <p14:creationId xmlns:p14="http://schemas.microsoft.com/office/powerpoint/2010/main" val="227508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C00"/>
                </a:solidFill>
                <a:latin typeface="Times New Roman" panose="02020603050405020304" pitchFamily="18" charset="0"/>
                <a:cs typeface="Times New Roman" panose="02020603050405020304" pitchFamily="18" charset="0"/>
              </a:rPr>
              <a:t>Health Savings Accounts - Employee’s Guide</a:t>
            </a:r>
            <a:endParaRPr lang="en-US" dirty="0"/>
          </a:p>
        </p:txBody>
      </p:sp>
      <p:pic>
        <p:nvPicPr>
          <p:cNvPr id="460803" name="Picture 3" descr="Employee's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 y="1803400"/>
            <a:ext cx="963533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56" y="6031468"/>
            <a:ext cx="415498" cy="369332"/>
          </a:xfrm>
          <a:prstGeom prst="rect">
            <a:avLst/>
          </a:prstGeom>
          <a:noFill/>
        </p:spPr>
        <p:txBody>
          <a:bodyPr wrap="none" rtlCol="0">
            <a:spAutoFit/>
          </a:bodyPr>
          <a:lstStyle/>
          <a:p>
            <a:r>
              <a:rPr lang="en-US" b="1" dirty="0" smtClean="0"/>
              <a:t>77</a:t>
            </a:r>
            <a:endParaRPr lang="en-US" b="1" dirty="0"/>
          </a:p>
        </p:txBody>
      </p:sp>
      <p:sp>
        <p:nvSpPr>
          <p:cNvPr id="3" name="Rectangle 2"/>
          <p:cNvSpPr/>
          <p:nvPr/>
        </p:nvSpPr>
        <p:spPr>
          <a:xfrm>
            <a:off x="1782763" y="4826913"/>
            <a:ext cx="6507956" cy="415498"/>
          </a:xfrm>
          <a:prstGeom prst="rect">
            <a:avLst/>
          </a:prstGeom>
        </p:spPr>
        <p:txBody>
          <a:bodyPr wrap="square">
            <a:spAutoFit/>
          </a:bodyPr>
          <a:lstStyle/>
          <a:p>
            <a:r>
              <a:rPr lang="en-US" sz="2100" dirty="0">
                <a:hlinkClick r:id="rId4"/>
              </a:rPr>
              <a:t>https://www.fdic.gov/deposit/diguidebankers/index.html</a:t>
            </a:r>
            <a:endParaRPr lang="en-US" sz="2100" dirty="0"/>
          </a:p>
        </p:txBody>
      </p:sp>
      <p:pic>
        <p:nvPicPr>
          <p:cNvPr id="6" name="Picture 2" descr="Employee's 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19" y="1295400"/>
            <a:ext cx="71342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7696" y="5410200"/>
            <a:ext cx="8489104" cy="584775"/>
          </a:xfrm>
          <a:prstGeom prst="rect">
            <a:avLst/>
          </a:prstGeom>
          <a:noFill/>
        </p:spPr>
        <p:txBody>
          <a:bodyPr wrap="square" rtlCol="0">
            <a:spAutoFit/>
          </a:bodyPr>
          <a:lstStyle/>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6"/>
              </a:rPr>
              <a:t>FIL-18-2017</a:t>
            </a:r>
            <a:r>
              <a:rPr lang="en-US" sz="1600" dirty="0" smtClean="0">
                <a:solidFill>
                  <a:srgbClr val="C00000"/>
                </a:solidFill>
              </a:rPr>
              <a:t> </a:t>
            </a:r>
            <a:r>
              <a:rPr lang="en-US" sz="1600" dirty="0">
                <a:solidFill>
                  <a:srgbClr val="C00000"/>
                </a:solidFill>
              </a:rPr>
              <a:t>to register. </a:t>
            </a:r>
          </a:p>
        </p:txBody>
      </p:sp>
    </p:spTree>
    <p:extLst>
      <p:ext uri="{BB962C8B-B14F-4D97-AF65-F5344CB8AC3E}">
        <p14:creationId xmlns:p14="http://schemas.microsoft.com/office/powerpoint/2010/main" val="284468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solidFill>
                  <a:srgbClr val="FFCC00"/>
                </a:solidFill>
                <a:latin typeface="Times New Roman"/>
                <a:cs typeface="Times New Roman"/>
              </a:rPr>
              <a:t>Section 529 Plans</a:t>
            </a:r>
            <a:endParaRPr lang="en-US" dirty="0"/>
          </a:p>
        </p:txBody>
      </p:sp>
      <p:sp>
        <p:nvSpPr>
          <p:cNvPr id="3" name="Content Placeholder 2"/>
          <p:cNvSpPr>
            <a:spLocks noGrp="1"/>
          </p:cNvSpPr>
          <p:nvPr>
            <p:ph idx="1"/>
          </p:nvPr>
        </p:nvSpPr>
        <p:spPr>
          <a:xfrm>
            <a:off x="493801" y="1447800"/>
            <a:ext cx="8888256" cy="4450078"/>
          </a:xfrm>
        </p:spPr>
        <p:txBody>
          <a:bodyPr/>
          <a:lstStyle/>
          <a:p>
            <a:pPr>
              <a:buClr>
                <a:srgbClr val="FFCC00"/>
              </a:buClr>
              <a:buFont typeface="Wingdings" panose="05000000000000000000" pitchFamily="2" charset="2"/>
              <a:buChar char="q"/>
            </a:pPr>
            <a:r>
              <a:rPr lang="en-US" sz="2200" b="0" dirty="0">
                <a:latin typeface="Times New Roman" panose="02020603050405020304" pitchFamily="18" charset="0"/>
                <a:cs typeface="Times New Roman" panose="02020603050405020304" pitchFamily="18" charset="0"/>
              </a:rPr>
              <a:t>Qualified Tuition Savings Programs under Section 529 of the Internal Revenue Code (“529 Plans”) are </a:t>
            </a:r>
            <a:r>
              <a:rPr lang="en-US" sz="2200" b="0" dirty="0" smtClean="0">
                <a:latin typeface="Times New Roman" panose="02020603050405020304" pitchFamily="18" charset="0"/>
                <a:cs typeface="Times New Roman" panose="02020603050405020304" pitchFamily="18" charset="0"/>
              </a:rPr>
              <a:t>state-sponsored plans </a:t>
            </a:r>
            <a:r>
              <a:rPr lang="en-US" sz="2200" b="0" dirty="0">
                <a:latin typeface="Times New Roman" panose="02020603050405020304" pitchFamily="18" charset="0"/>
                <a:cs typeface="Times New Roman" panose="02020603050405020304" pitchFamily="18" charset="0"/>
              </a:rPr>
              <a:t>which are tax-advantaged accounts that help families and individuals save for higher education expenses. </a:t>
            </a:r>
            <a:endParaRPr lang="en-US" sz="2200" b="0" dirty="0" smtClean="0">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endParaRPr lang="en-US" sz="2200" b="0" dirty="0" smtClean="0">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r>
              <a:rPr lang="en-US" sz="2200" b="0" dirty="0">
                <a:latin typeface="Times New Roman" panose="02020603050405020304" pitchFamily="18" charset="0"/>
                <a:cs typeface="Times New Roman" panose="02020603050405020304" pitchFamily="18" charset="0"/>
              </a:rPr>
              <a:t>While most states limit participants’ choices to investments such as stocks and bonds, some states allow participants to place their 529 plan money in bank deposits. </a:t>
            </a:r>
          </a:p>
          <a:p>
            <a:pPr>
              <a:buClr>
                <a:srgbClr val="FFCC00"/>
              </a:buClr>
              <a:buFont typeface="Wingdings" panose="05000000000000000000" pitchFamily="2" charset="2"/>
              <a:buChar char="q"/>
            </a:pPr>
            <a:endParaRPr lang="en-US" sz="2200" b="0" dirty="0">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r>
              <a:rPr lang="en-US" sz="2200" b="0" dirty="0">
                <a:latin typeface="Times New Roman" panose="02020603050405020304" pitchFamily="18" charset="0"/>
                <a:ea typeface="Times New Roman"/>
                <a:cs typeface="Times New Roman" panose="02020603050405020304" pitchFamily="18" charset="0"/>
              </a:rPr>
              <a:t>D</a:t>
            </a:r>
            <a:r>
              <a:rPr lang="en-US" sz="2200" b="0" dirty="0" smtClean="0">
                <a:latin typeface="Times New Roman" panose="02020603050405020304" pitchFamily="18" charset="0"/>
                <a:ea typeface="Times New Roman"/>
                <a:cs typeface="Times New Roman" panose="02020603050405020304" pitchFamily="18" charset="0"/>
              </a:rPr>
              <a:t>eposits placed in a 529 plan at </a:t>
            </a:r>
            <a:r>
              <a:rPr lang="en-US" sz="2200" b="0" dirty="0">
                <a:latin typeface="Times New Roman" panose="02020603050405020304" pitchFamily="18" charset="0"/>
                <a:ea typeface="Times New Roman"/>
                <a:cs typeface="Times New Roman" panose="02020603050405020304" pitchFamily="18" charset="0"/>
              </a:rPr>
              <a:t>a bank </a:t>
            </a:r>
            <a:r>
              <a:rPr lang="en-US" sz="2200" b="0" dirty="0" smtClean="0">
                <a:latin typeface="Times New Roman" panose="02020603050405020304" pitchFamily="18" charset="0"/>
                <a:ea typeface="Times New Roman"/>
                <a:cs typeface="Times New Roman" panose="02020603050405020304" pitchFamily="18" charset="0"/>
              </a:rPr>
              <a:t>are insured </a:t>
            </a:r>
            <a:r>
              <a:rPr lang="en-US" sz="2200" b="0" dirty="0">
                <a:latin typeface="Times New Roman" panose="02020603050405020304" pitchFamily="18" charset="0"/>
                <a:ea typeface="Times New Roman"/>
                <a:cs typeface="Times New Roman" panose="02020603050405020304" pitchFamily="18" charset="0"/>
              </a:rPr>
              <a:t>up to </a:t>
            </a:r>
            <a:r>
              <a:rPr lang="en-US" sz="2200" b="0" dirty="0" smtClean="0">
                <a:latin typeface="Times New Roman" panose="02020603050405020304" pitchFamily="18" charset="0"/>
                <a:ea typeface="Times New Roman"/>
                <a:cs typeface="Times New Roman" panose="02020603050405020304" pitchFamily="18" charset="0"/>
              </a:rPr>
              <a:t>$250,000 </a:t>
            </a:r>
            <a:r>
              <a:rPr lang="en-US" sz="2200" b="0" dirty="0">
                <a:latin typeface="Times New Roman" panose="02020603050405020304" pitchFamily="18" charset="0"/>
                <a:ea typeface="Times New Roman"/>
                <a:cs typeface="Times New Roman" panose="02020603050405020304" pitchFamily="18" charset="0"/>
              </a:rPr>
              <a:t>for </a:t>
            </a:r>
            <a:r>
              <a:rPr lang="en-US" sz="2200" b="0" dirty="0" smtClean="0">
                <a:latin typeface="Times New Roman" panose="02020603050405020304" pitchFamily="18" charset="0"/>
                <a:ea typeface="Times New Roman"/>
                <a:cs typeface="Times New Roman" panose="02020603050405020304" pitchFamily="18" charset="0"/>
              </a:rPr>
              <a:t>the owner of the funds, as determined by the state law in which the plan is created. This varies as to each state. </a:t>
            </a:r>
          </a:p>
          <a:p>
            <a:pPr>
              <a:buClr>
                <a:srgbClr val="FFC000"/>
              </a:buClr>
              <a:buFont typeface="Wingdings" panose="05000000000000000000" pitchFamily="2" charset="2"/>
              <a:buChar char="q"/>
            </a:pPr>
            <a:endParaRPr lang="en-US" sz="1600" dirty="0"/>
          </a:p>
        </p:txBody>
      </p:sp>
      <p:sp>
        <p:nvSpPr>
          <p:cNvPr id="4" name="Slide Number Placeholder 2"/>
          <p:cNvSpPr txBox="1">
            <a:spLocks/>
          </p:cNvSpPr>
          <p:nvPr>
            <p:custDataLst>
              <p:tags r:id="rId1"/>
            </p:custDataLst>
          </p:nvPr>
        </p:nvSpPr>
        <p:spPr>
          <a:xfrm>
            <a:off x="97265" y="6019803"/>
            <a:ext cx="576089" cy="228177"/>
          </a:xfrm>
          <a:prstGeom prst="rect">
            <a:avLst/>
          </a:prstGeom>
        </p:spPr>
        <p:txBody>
          <a:bodyPr lIns="90918" tIns="45459" rIns="90918" bIns="45459">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2060"/>
                </a:solidFill>
                <a:cs typeface="Times New Roman" panose="02020603050405020304" pitchFamily="18" charset="0"/>
              </a:rPr>
              <a:pPr>
                <a:defRPr/>
              </a:pPr>
              <a:t>78</a:t>
            </a:fld>
            <a:endParaRPr lang="en-US"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62194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C000"/>
                </a:solidFill>
                <a:latin typeface="Times New Roman" panose="02020603050405020304" pitchFamily="18" charset="0"/>
                <a:cs typeface="Times New Roman" panose="02020603050405020304" pitchFamily="18" charset="0"/>
              </a:rPr>
              <a:t>Section 529A ABLE Accounts </a:t>
            </a:r>
            <a:endParaRPr lang="en-US" sz="3200"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3519" y="1371600"/>
            <a:ext cx="9296400" cy="4876380"/>
          </a:xfrm>
        </p:spPr>
        <p:txBody>
          <a:bodyPr/>
          <a:lstStyle/>
          <a:p>
            <a:pPr>
              <a:buClr>
                <a:srgbClr val="FFCC00"/>
              </a:buClr>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What are Section 529A - ABLE Accounts?</a:t>
            </a:r>
          </a:p>
          <a:p>
            <a:pPr lvl="1">
              <a:buClr>
                <a:srgbClr val="FFCC00"/>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529A - Achieving A Better Life Experience (ABLE) accounts are a type of tax-advantaged account </a:t>
            </a:r>
            <a:r>
              <a:rPr lang="en-US" sz="2000" dirty="0">
                <a:latin typeface="Times New Roman" panose="02020603050405020304" pitchFamily="18" charset="0"/>
                <a:cs typeface="Times New Roman" panose="02020603050405020304" pitchFamily="18" charset="0"/>
              </a:rPr>
              <a:t>that an eligible individual can use to save funds for the disability-related expenses of the account’s designated beneficiary.  </a:t>
            </a:r>
            <a:endParaRPr lang="en-US" sz="2000" dirty="0" smtClean="0">
              <a:latin typeface="Times New Roman" panose="02020603050405020304" pitchFamily="18" charset="0"/>
              <a:cs typeface="Times New Roman" panose="02020603050405020304" pitchFamily="18" charset="0"/>
            </a:endParaRPr>
          </a:p>
          <a:p>
            <a:pPr marL="454587" lvl="1" indent="0">
              <a:buClr>
                <a:srgbClr val="FFCC00"/>
              </a:buClr>
              <a:buNone/>
            </a:pPr>
            <a:endParaRPr lang="en-US" sz="2000" dirty="0">
              <a:latin typeface="Times New Roman" panose="02020603050405020304" pitchFamily="18" charset="0"/>
              <a:cs typeface="Times New Roman" panose="02020603050405020304" pitchFamily="18" charset="0"/>
            </a:endParaRPr>
          </a:p>
          <a:p>
            <a:pPr>
              <a:buClr>
                <a:srgbClr val="FFCC00"/>
              </a:buClr>
              <a:buFont typeface="Wingdings" panose="05000000000000000000" pitchFamily="2" charset="2"/>
              <a:buChar char="q"/>
            </a:pPr>
            <a:r>
              <a:rPr lang="en-US" sz="2000" dirty="0" smtClean="0">
                <a:latin typeface="Times New Roman" panose="02020603050405020304" pitchFamily="18" charset="0"/>
                <a:ea typeface="Calibri"/>
                <a:cs typeface="Times New Roman" panose="02020603050405020304" pitchFamily="18" charset="0"/>
              </a:rPr>
              <a:t>How are  529A accounts insured?</a:t>
            </a:r>
          </a:p>
          <a:p>
            <a:pPr lvl="1">
              <a:buClr>
                <a:srgbClr val="FFCC00"/>
              </a:buClr>
              <a:buFont typeface="Wingdings" panose="05000000000000000000" pitchFamily="2" charset="2"/>
              <a:buChar char="Ø"/>
            </a:pPr>
            <a:r>
              <a:rPr lang="en-US" sz="2000" dirty="0" smtClean="0">
                <a:latin typeface="Times New Roman" panose="02020603050405020304" pitchFamily="18" charset="0"/>
                <a:ea typeface="Calibri"/>
                <a:cs typeface="Times New Roman" panose="02020603050405020304" pitchFamily="18" charset="0"/>
              </a:rPr>
              <a:t>The designated beneficiaries of the 529A will </a:t>
            </a:r>
            <a:r>
              <a:rPr lang="en-US" sz="2000" dirty="0">
                <a:latin typeface="Times New Roman" panose="02020603050405020304" pitchFamily="18" charset="0"/>
                <a:ea typeface="Calibri"/>
                <a:cs typeface="Times New Roman" panose="02020603050405020304" pitchFamily="18" charset="0"/>
              </a:rPr>
              <a:t>be </a:t>
            </a:r>
            <a:r>
              <a:rPr lang="en-US" sz="2000" dirty="0" smtClean="0">
                <a:latin typeface="Times New Roman" panose="02020603050405020304" pitchFamily="18" charset="0"/>
                <a:ea typeface="Calibri"/>
                <a:cs typeface="Times New Roman" panose="02020603050405020304" pitchFamily="18" charset="0"/>
              </a:rPr>
              <a:t>insured as </a:t>
            </a:r>
            <a:r>
              <a:rPr lang="en-US" sz="2000" dirty="0">
                <a:latin typeface="Times New Roman" panose="02020603050405020304" pitchFamily="18" charset="0"/>
                <a:ea typeface="Calibri"/>
                <a:cs typeface="Times New Roman" panose="02020603050405020304" pitchFamily="18" charset="0"/>
              </a:rPr>
              <a:t>single accounts up to the insurance limit </a:t>
            </a:r>
            <a:r>
              <a:rPr lang="en-US" sz="2000" dirty="0" smtClean="0">
                <a:latin typeface="Times New Roman" panose="02020603050405020304" pitchFamily="18" charset="0"/>
                <a:ea typeface="Calibri"/>
                <a:cs typeface="Times New Roman" panose="02020603050405020304" pitchFamily="18" charset="0"/>
              </a:rPr>
              <a:t>of $250,000</a:t>
            </a:r>
            <a:r>
              <a:rPr lang="en-US" sz="2000" dirty="0">
                <a:latin typeface="Times New Roman" panose="02020603050405020304" pitchFamily="18" charset="0"/>
                <a:ea typeface="Calibri"/>
                <a:cs typeface="Times New Roman" panose="02020603050405020304" pitchFamily="18" charset="0"/>
              </a:rPr>
              <a:t>. </a:t>
            </a:r>
            <a:endParaRPr lang="en-US" sz="2000" dirty="0" smtClean="0">
              <a:latin typeface="Times New Roman" panose="02020603050405020304" pitchFamily="18" charset="0"/>
              <a:ea typeface="Calibri"/>
              <a:cs typeface="Times New Roman" panose="02020603050405020304" pitchFamily="18" charset="0"/>
            </a:endParaRPr>
          </a:p>
          <a:p>
            <a:pPr lvl="1">
              <a:buClr>
                <a:srgbClr val="FFCC00"/>
              </a:buClr>
              <a:buFont typeface="Wingdings" panose="05000000000000000000" pitchFamily="2" charset="2"/>
              <a:buChar char="q"/>
            </a:pPr>
            <a:endParaRPr lang="en-US" sz="2000" dirty="0">
              <a:latin typeface="Times New Roman" panose="02020603050405020304" pitchFamily="18" charset="0"/>
              <a:ea typeface="Calibri"/>
              <a:cs typeface="Times New Roman" panose="02020603050405020304" pitchFamily="18" charset="0"/>
            </a:endParaRPr>
          </a:p>
          <a:p>
            <a:pPr marR="0" lvl="0">
              <a:lnSpc>
                <a:spcPct val="115000"/>
              </a:lnSpc>
              <a:spcBef>
                <a:spcPts val="0"/>
              </a:spcBef>
              <a:spcAft>
                <a:spcPts val="0"/>
              </a:spcAft>
              <a:buClr>
                <a:srgbClr val="FFCC00"/>
              </a:buClr>
              <a:buFont typeface="Wingdings" panose="05000000000000000000" pitchFamily="2" charset="2"/>
              <a:buChar char="q"/>
            </a:pPr>
            <a:r>
              <a:rPr lang="en-US" sz="2000" dirty="0">
                <a:latin typeface="Times New Roman" panose="02020603050405020304" pitchFamily="18" charset="0"/>
                <a:ea typeface="Calibri"/>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Are 529A accounts aggregated with any other deposits?</a:t>
            </a:r>
            <a:endParaRPr lang="en-US" sz="2000" dirty="0">
              <a:latin typeface="Times New Roman" panose="02020603050405020304" pitchFamily="18" charset="0"/>
              <a:ea typeface="Calibri"/>
              <a:cs typeface="Times New Roman" panose="02020603050405020304" pitchFamily="18" charset="0"/>
            </a:endParaRPr>
          </a:p>
          <a:p>
            <a:pPr marL="740664" lvl="1" indent="-342900">
              <a:lnSpc>
                <a:spcPct val="115000"/>
              </a:lnSpc>
              <a:spcBef>
                <a:spcPts val="0"/>
              </a:spcBef>
              <a:spcAft>
                <a:spcPts val="1000"/>
              </a:spcAft>
              <a:buClr>
                <a:srgbClr val="FFCC00"/>
              </a:buClr>
              <a:buFont typeface="Wingdings" panose="05000000000000000000" pitchFamily="2" charset="2"/>
              <a:buChar char="Ø"/>
            </a:pPr>
            <a:r>
              <a:rPr lang="en-US" sz="2000" dirty="0" smtClean="0">
                <a:latin typeface="Times New Roman" panose="02020603050405020304" pitchFamily="18" charset="0"/>
                <a:ea typeface="Calibri"/>
                <a:cs typeface="Times New Roman" panose="02020603050405020304" pitchFamily="18" charset="0"/>
              </a:rPr>
              <a:t>Each </a:t>
            </a:r>
            <a:r>
              <a:rPr lang="en-US" sz="2000" dirty="0">
                <a:latin typeface="Times New Roman" panose="02020603050405020304" pitchFamily="18" charset="0"/>
                <a:ea typeface="Calibri"/>
                <a:cs typeface="Times New Roman" panose="02020603050405020304" pitchFamily="18" charset="0"/>
              </a:rPr>
              <a:t>529A </a:t>
            </a:r>
            <a:r>
              <a:rPr lang="en-US" sz="2000" dirty="0" smtClean="0">
                <a:latin typeface="Times New Roman" panose="02020603050405020304" pitchFamily="18" charset="0"/>
                <a:ea typeface="Calibri"/>
                <a:cs typeface="Times New Roman" panose="02020603050405020304" pitchFamily="18" charset="0"/>
              </a:rPr>
              <a:t>beneficiary’s deposits </a:t>
            </a:r>
            <a:r>
              <a:rPr lang="en-US" sz="2000" dirty="0">
                <a:latin typeface="Times New Roman" panose="02020603050405020304" pitchFamily="18" charset="0"/>
                <a:ea typeface="Calibri"/>
                <a:cs typeface="Times New Roman" panose="02020603050405020304" pitchFamily="18" charset="0"/>
              </a:rPr>
              <a:t>would be insured </a:t>
            </a:r>
            <a:r>
              <a:rPr lang="en-US" sz="2000" dirty="0" smtClean="0">
                <a:latin typeface="Times New Roman" panose="02020603050405020304" pitchFamily="18" charset="0"/>
                <a:ea typeface="Calibri"/>
                <a:cs typeface="Times New Roman" panose="02020603050405020304" pitchFamily="18" charset="0"/>
              </a:rPr>
              <a:t>together with any other </a:t>
            </a:r>
            <a:r>
              <a:rPr lang="en-US" sz="2000" dirty="0">
                <a:latin typeface="Times New Roman" panose="02020603050405020304" pitchFamily="18" charset="0"/>
                <a:ea typeface="Calibri"/>
                <a:cs typeface="Times New Roman" panose="02020603050405020304" pitchFamily="18" charset="0"/>
              </a:rPr>
              <a:t>single ownership category deposits </a:t>
            </a:r>
            <a:r>
              <a:rPr lang="en-US" sz="2000" dirty="0" smtClean="0">
                <a:latin typeface="Times New Roman" panose="02020603050405020304" pitchFamily="18" charset="0"/>
                <a:ea typeface="Calibri"/>
                <a:cs typeface="Times New Roman" panose="02020603050405020304" pitchFamily="18" charset="0"/>
              </a:rPr>
              <a:t>the beneficiary may have at that same insured depository institution </a:t>
            </a:r>
            <a:r>
              <a:rPr lang="en-US" sz="2000" dirty="0">
                <a:latin typeface="Times New Roman" panose="02020603050405020304" pitchFamily="18" charset="0"/>
                <a:ea typeface="Calibri"/>
                <a:cs typeface="Times New Roman" panose="02020603050405020304" pitchFamily="18" charset="0"/>
              </a:rPr>
              <a:t>up to </a:t>
            </a:r>
            <a:r>
              <a:rPr lang="en-US" sz="2000" dirty="0" smtClean="0">
                <a:latin typeface="Times New Roman" panose="02020603050405020304" pitchFamily="18" charset="0"/>
                <a:ea typeface="Calibri"/>
                <a:cs typeface="Times New Roman" panose="02020603050405020304" pitchFamily="18" charset="0"/>
              </a:rPr>
              <a:t>a combined total of $</a:t>
            </a:r>
            <a:r>
              <a:rPr lang="en-US" sz="2000" dirty="0">
                <a:latin typeface="Times New Roman" panose="02020603050405020304" pitchFamily="18" charset="0"/>
                <a:ea typeface="Calibri"/>
                <a:cs typeface="Times New Roman" panose="02020603050405020304" pitchFamily="18" charset="0"/>
              </a:rPr>
              <a:t>250,000. </a:t>
            </a:r>
          </a:p>
          <a:p>
            <a:pPr>
              <a:buClr>
                <a:srgbClr val="FFCC00"/>
              </a:buClr>
              <a:buFont typeface="Wingdings" panose="05000000000000000000" pitchFamily="2" charset="2"/>
              <a:buChar char="q"/>
            </a:pPr>
            <a:endParaRPr lang="en-US" sz="1800" dirty="0"/>
          </a:p>
        </p:txBody>
      </p:sp>
      <p:sp>
        <p:nvSpPr>
          <p:cNvPr id="4" name="Slide Number Placeholder 2"/>
          <p:cNvSpPr txBox="1">
            <a:spLocks/>
          </p:cNvSpPr>
          <p:nvPr>
            <p:custDataLst>
              <p:tags r:id="rId1"/>
            </p:custDataLst>
          </p:nvPr>
        </p:nvSpPr>
        <p:spPr>
          <a:xfrm>
            <a:off x="97265" y="6019803"/>
            <a:ext cx="576089" cy="228177"/>
          </a:xfrm>
          <a:prstGeom prst="rect">
            <a:avLst/>
          </a:prstGeom>
        </p:spPr>
        <p:txBody>
          <a:bodyPr lIns="90918" tIns="45459" rIns="90918" bIns="45459">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2060"/>
                </a:solidFill>
                <a:cs typeface="Times New Roman" panose="02020603050405020304" pitchFamily="18" charset="0"/>
              </a:rPr>
              <a:pPr>
                <a:defRPr/>
              </a:pPr>
              <a:t>79</a:t>
            </a:fld>
            <a:endParaRPr lang="en-US"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55257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custDataLst>
              <p:tags r:id="rId1"/>
            </p:custDataLst>
          </p:nvPr>
        </p:nvSpPr>
        <p:spPr>
          <a:xfrm>
            <a:off x="319947" y="228600"/>
            <a:ext cx="7818372" cy="739352"/>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sp>
        <p:nvSpPr>
          <p:cNvPr id="4" name="Content Placeholder 3"/>
          <p:cNvSpPr>
            <a:spLocks noGrp="1"/>
          </p:cNvSpPr>
          <p:nvPr>
            <p:ph idx="1"/>
            <p:custDataLst>
              <p:tags r:id="rId2"/>
            </p:custDataLst>
          </p:nvPr>
        </p:nvSpPr>
        <p:spPr>
          <a:xfrm>
            <a:off x="448903" y="1719368"/>
            <a:ext cx="8888256" cy="3690832"/>
          </a:xfrm>
        </p:spPr>
        <p:txBody>
          <a:bodyPr>
            <a:normAutofit/>
          </a:bodyPr>
          <a:lstStyle/>
          <a:p>
            <a:pPr lvl="0">
              <a:buClr>
                <a:srgbClr val="FFCC00"/>
              </a:buClr>
              <a:buFont typeface="Wingdings" panose="05000000000000000000" pitchFamily="2" charset="2"/>
              <a:buChar char="q"/>
            </a:pPr>
            <a:r>
              <a:rPr lang="en-US" sz="2300" b="0" dirty="0">
                <a:latin typeface="Times New Roman" panose="02020603050405020304" pitchFamily="18" charset="0"/>
                <a:ea typeface="Calibri"/>
                <a:cs typeface="Times New Roman" panose="02020603050405020304" pitchFamily="18" charset="0"/>
              </a:rPr>
              <a:t>Depositors are insured at each b</a:t>
            </a:r>
            <a:r>
              <a:rPr lang="en-US" sz="2300" b="0" dirty="0" smtClean="0">
                <a:latin typeface="Times New Roman" panose="02020603050405020304" pitchFamily="18" charset="0"/>
                <a:ea typeface="Calibri"/>
                <a:cs typeface="Times New Roman" panose="02020603050405020304" pitchFamily="18" charset="0"/>
              </a:rPr>
              <a:t>ank </a:t>
            </a:r>
            <a:r>
              <a:rPr lang="en-US" sz="2300" b="0" dirty="0">
                <a:latin typeface="Times New Roman" panose="02020603050405020304" pitchFamily="18" charset="0"/>
                <a:ea typeface="Calibri"/>
                <a:cs typeface="Times New Roman" panose="02020603050405020304" pitchFamily="18" charset="0"/>
              </a:rPr>
              <a:t>for up to at least the standard maximum deposit insurance amount </a:t>
            </a:r>
            <a:r>
              <a:rPr lang="en-US" sz="2300" b="0" dirty="0" smtClean="0">
                <a:latin typeface="Times New Roman" panose="02020603050405020304" pitchFamily="18" charset="0"/>
                <a:ea typeface="Calibri"/>
                <a:cs typeface="Times New Roman" panose="02020603050405020304" pitchFamily="18" charset="0"/>
              </a:rPr>
              <a:t>(“SMDIA”).</a:t>
            </a:r>
            <a:endParaRPr lang="en-US" sz="2300" b="0" dirty="0">
              <a:latin typeface="Times New Roman" panose="02020603050405020304" pitchFamily="18" charset="0"/>
              <a:ea typeface="Calibri"/>
              <a:cs typeface="Times New Roman" panose="02020603050405020304" pitchFamily="18" charset="0"/>
            </a:endParaRPr>
          </a:p>
          <a:p>
            <a:pPr lvl="0">
              <a:buClr>
                <a:srgbClr val="FFCC00"/>
              </a:buClr>
              <a:buFont typeface="Wingdings" panose="05000000000000000000" pitchFamily="2" charset="2"/>
              <a:buChar char="q"/>
            </a:pPr>
            <a:endParaRPr lang="en-US" sz="2300" b="0" dirty="0">
              <a:latin typeface="Times New Roman" panose="02020603050405020304" pitchFamily="18" charset="0"/>
              <a:ea typeface="Calibri"/>
              <a:cs typeface="Times New Roman" panose="02020603050405020304" pitchFamily="18" charset="0"/>
            </a:endParaRPr>
          </a:p>
          <a:p>
            <a:pPr lvl="0">
              <a:buClr>
                <a:srgbClr val="FFCC00"/>
              </a:buClr>
              <a:buFont typeface="Wingdings" panose="05000000000000000000" pitchFamily="2" charset="2"/>
              <a:buChar char="q"/>
            </a:pPr>
            <a:r>
              <a:rPr lang="en-US" sz="2300" b="0" dirty="0">
                <a:latin typeface="Times New Roman" panose="02020603050405020304" pitchFamily="18" charset="0"/>
                <a:ea typeface="Calibri"/>
                <a:cs typeface="Times New Roman" panose="02020603050405020304" pitchFamily="18" charset="0"/>
              </a:rPr>
              <a:t>The SMDIA is $250,000 (made permanent in 2010 under the </a:t>
            </a:r>
            <a:r>
              <a:rPr lang="en-US" sz="2300" b="0" dirty="0" smtClean="0">
                <a:latin typeface="Times New Roman" panose="02020603050405020304" pitchFamily="18" charset="0"/>
                <a:ea typeface="Calibri"/>
                <a:cs typeface="Times New Roman" panose="02020603050405020304" pitchFamily="18" charset="0"/>
              </a:rPr>
              <a:t>      Dodd-Frank </a:t>
            </a:r>
            <a:r>
              <a:rPr lang="en-US" sz="2300" b="0" dirty="0">
                <a:latin typeface="Times New Roman" panose="02020603050405020304" pitchFamily="18" charset="0"/>
                <a:ea typeface="Calibri"/>
                <a:cs typeface="Times New Roman" panose="02020603050405020304" pitchFamily="18" charset="0"/>
              </a:rPr>
              <a:t>Wall Street Reform and Consumer Protection Act).</a:t>
            </a:r>
          </a:p>
          <a:p>
            <a:pPr lvl="0">
              <a:buClr>
                <a:srgbClr val="FFCC00"/>
              </a:buClr>
              <a:buFont typeface="Wingdings" panose="05000000000000000000" pitchFamily="2" charset="2"/>
              <a:buChar char="q"/>
            </a:pPr>
            <a:endParaRPr lang="en-US" sz="2300" b="0" dirty="0">
              <a:latin typeface="Times New Roman" panose="02020603050405020304" pitchFamily="18" charset="0"/>
              <a:ea typeface="Calibri"/>
              <a:cs typeface="Times New Roman" panose="02020603050405020304" pitchFamily="18" charset="0"/>
            </a:endParaRPr>
          </a:p>
          <a:p>
            <a:pPr lvl="0">
              <a:buClr>
                <a:srgbClr val="FFCC00"/>
              </a:buClr>
              <a:buFont typeface="Wingdings" panose="05000000000000000000" pitchFamily="2" charset="2"/>
              <a:buChar char="q"/>
            </a:pPr>
            <a:r>
              <a:rPr lang="en-US" sz="2300" b="0" dirty="0">
                <a:latin typeface="Times New Roman" panose="02020603050405020304" pitchFamily="18" charset="0"/>
                <a:cs typeface="Times New Roman" panose="02020603050405020304" pitchFamily="18" charset="0"/>
              </a:rPr>
              <a:t>Coverage includes principal and accrued interest up through the date of </a:t>
            </a:r>
            <a:r>
              <a:rPr lang="en-US" sz="2300" b="0" dirty="0" smtClean="0">
                <a:latin typeface="Times New Roman" panose="02020603050405020304" pitchFamily="18" charset="0"/>
                <a:cs typeface="Times New Roman" panose="02020603050405020304" pitchFamily="18" charset="0"/>
              </a:rPr>
              <a:t>a bank’s </a:t>
            </a:r>
            <a:r>
              <a:rPr lang="en-US" sz="2300" b="0" dirty="0">
                <a:latin typeface="Times New Roman" panose="02020603050405020304" pitchFamily="18" charset="0"/>
                <a:cs typeface="Times New Roman" panose="02020603050405020304" pitchFamily="18" charset="0"/>
              </a:rPr>
              <a:t>failure.</a:t>
            </a:r>
          </a:p>
          <a:p>
            <a:endParaRPr lang="en-US" sz="2800" dirty="0"/>
          </a:p>
        </p:txBody>
      </p:sp>
      <p:sp>
        <p:nvSpPr>
          <p:cNvPr id="6"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8</a:t>
            </a:fld>
            <a:endParaRPr lang="en-US" b="1" dirty="0">
              <a:solidFill>
                <a:srgbClr val="002060"/>
              </a:solidFill>
            </a:endParaRPr>
          </a:p>
        </p:txBody>
      </p:sp>
    </p:spTree>
    <p:extLst>
      <p:ext uri="{BB962C8B-B14F-4D97-AF65-F5344CB8AC3E}">
        <p14:creationId xmlns:p14="http://schemas.microsoft.com/office/powerpoint/2010/main" val="24557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3"/>
          <p:cNvSpPr>
            <a:spLocks noGrp="1" noChangeArrowheads="1"/>
          </p:cNvSpPr>
          <p:nvPr>
            <p:ph type="title"/>
            <p:custDataLst>
              <p:tags r:id="rId1"/>
            </p:custDataLst>
          </p:nvPr>
        </p:nvSpPr>
        <p:spPr>
          <a:xfrm>
            <a:off x="472347" y="152400"/>
            <a:ext cx="7818372" cy="739352"/>
          </a:xfrm>
        </p:spPr>
        <p:txBody>
          <a:bodyPr>
            <a:normAutofit/>
          </a:bodyPr>
          <a:lstStyle/>
          <a:p>
            <a:r>
              <a:rPr lang="en-US" sz="3500" b="1" dirty="0">
                <a:solidFill>
                  <a:srgbClr val="FFCC00"/>
                </a:solidFill>
                <a:latin typeface="Times New Roman"/>
                <a:cs typeface="Times New Roman"/>
              </a:rPr>
              <a:t>Seminar on Deposit Insurance </a:t>
            </a:r>
          </a:p>
        </p:txBody>
      </p:sp>
      <p:sp>
        <p:nvSpPr>
          <p:cNvPr id="5" name="Rectangle 14"/>
          <p:cNvSpPr>
            <a:spLocks noGrp="1" noChangeArrowheads="1"/>
          </p:cNvSpPr>
          <p:nvPr>
            <p:ph type="sldNum" sz="quarter" idx="4294967295"/>
            <p:custDataLst>
              <p:tags r:id="rId2"/>
            </p:custDataLst>
          </p:nvPr>
        </p:nvSpPr>
        <p:spPr>
          <a:xfrm>
            <a:off x="97265" y="6019800"/>
            <a:ext cx="576089" cy="228176"/>
          </a:xfrm>
          <a:prstGeom prst="rect">
            <a:avLst/>
          </a:prstGeom>
          <a:ln/>
        </p:spPr>
        <p:txBody>
          <a:bodyPr lIns="90918" tIns="45459" rIns="90918" bIns="45459">
            <a:noAutofit/>
          </a:bodyPr>
          <a:lstStyle/>
          <a:p>
            <a:pPr>
              <a:defRPr/>
            </a:pPr>
            <a:fld id="{643B4695-20A9-4646-837D-679F0E8246A1}" type="slidenum">
              <a:rPr lang="en-US" b="1">
                <a:solidFill>
                  <a:srgbClr val="002060"/>
                </a:solidFill>
              </a:rPr>
              <a:pPr>
                <a:defRPr/>
              </a:pPr>
              <a:t>80</a:t>
            </a:fld>
            <a:endParaRPr lang="en-US" b="1" dirty="0">
              <a:solidFill>
                <a:srgbClr val="002060"/>
              </a:solidFill>
            </a:endParaRPr>
          </a:p>
        </p:txBody>
      </p:sp>
      <p:sp>
        <p:nvSpPr>
          <p:cNvPr id="2" name="Rectangle 1"/>
          <p:cNvSpPr/>
          <p:nvPr>
            <p:custDataLst>
              <p:tags r:id="rId3"/>
            </p:custDataLst>
          </p:nvPr>
        </p:nvSpPr>
        <p:spPr>
          <a:xfrm>
            <a:off x="493793" y="2726433"/>
            <a:ext cx="8805955" cy="584248"/>
          </a:xfrm>
          <a:prstGeom prst="rect">
            <a:avLst/>
          </a:prstGeom>
        </p:spPr>
        <p:txBody>
          <a:bodyPr wrap="square" lIns="90918" tIns="45459" rIns="90918" bIns="45459">
            <a:spAutoFit/>
            <a:scene3d>
              <a:camera prst="orthographicFront"/>
              <a:lightRig rig="threePt" dir="t"/>
            </a:scene3d>
            <a:sp3d extrusionH="57150">
              <a:bevelT w="50800" h="38100" prst="riblet"/>
            </a:sp3d>
          </a:bodyPr>
          <a:lstStyle/>
          <a:p>
            <a:pPr lvl="0"/>
            <a:r>
              <a:rPr lang="en-US" sz="3200" b="1" dirty="0">
                <a:solidFill>
                  <a:srgbClr val="003366"/>
                </a:solidFill>
                <a:cs typeface="Times New Roman" panose="02020603050405020304" pitchFamily="18" charset="0"/>
              </a:rPr>
              <a:t>Part 4 – Deposit Insurance Coverage Resources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33045" y="194102"/>
            <a:ext cx="9762674" cy="739352"/>
          </a:xfrm>
        </p:spPr>
        <p:txBody>
          <a:bodyPr/>
          <a:lstStyle/>
          <a:p>
            <a:r>
              <a:rPr lang="en-US" sz="3200" b="1" kern="1200" dirty="0">
                <a:solidFill>
                  <a:srgbClr val="FFCC00"/>
                </a:solidFill>
                <a:latin typeface="Times New Roman" pitchFamily="18" charset="0"/>
                <a:cs typeface="Times New Roman" panose="02020603050405020304" pitchFamily="18" charset="0"/>
              </a:rPr>
              <a:t>Deposit Insurance Coverage </a:t>
            </a:r>
            <a:r>
              <a:rPr lang="en-US" sz="3200" b="1" kern="1200" dirty="0" smtClean="0">
                <a:solidFill>
                  <a:srgbClr val="FFCC00"/>
                </a:solidFill>
                <a:latin typeface="Times New Roman" pitchFamily="18" charset="0"/>
                <a:cs typeface="Times New Roman" panose="02020603050405020304" pitchFamily="18" charset="0"/>
              </a:rPr>
              <a:t>Resources - Appendix         9 </a:t>
            </a:r>
            <a:r>
              <a:rPr lang="en-US" sz="3200" b="1" kern="1200" dirty="0">
                <a:solidFill>
                  <a:srgbClr val="FFCC00"/>
                </a:solidFill>
                <a:latin typeface="Times New Roman" pitchFamily="18" charset="0"/>
                <a:cs typeface="Times New Roman" panose="02020603050405020304" pitchFamily="18" charset="0"/>
              </a:rPr>
              <a:t>Most Common </a:t>
            </a:r>
            <a:r>
              <a:rPr lang="en-US" sz="3200" b="1" kern="1200" dirty="0" smtClean="0">
                <a:solidFill>
                  <a:srgbClr val="FFCC00"/>
                </a:solidFill>
                <a:latin typeface="Times New Roman" pitchFamily="18" charset="0"/>
                <a:cs typeface="Times New Roman" panose="02020603050405020304" pitchFamily="18" charset="0"/>
              </a:rPr>
              <a:t>Deposit Insurance </a:t>
            </a:r>
            <a:r>
              <a:rPr lang="en-US" sz="3200" b="1" kern="1200" dirty="0">
                <a:solidFill>
                  <a:srgbClr val="FFCC00"/>
                </a:solidFill>
                <a:latin typeface="Times New Roman" pitchFamily="18" charset="0"/>
                <a:cs typeface="Times New Roman" panose="02020603050405020304" pitchFamily="18" charset="0"/>
              </a:rPr>
              <a:t>Categories </a:t>
            </a:r>
            <a:endParaRPr lang="en-US" sz="3200" dirty="0">
              <a:solidFill>
                <a:srgbClr val="FFCC00"/>
              </a:solidFill>
            </a:endParaRPr>
          </a:p>
        </p:txBody>
      </p:sp>
      <p:sp>
        <p:nvSpPr>
          <p:cNvPr id="6" name="Content Placeholder 5"/>
          <p:cNvSpPr>
            <a:spLocks noGrp="1"/>
          </p:cNvSpPr>
          <p:nvPr>
            <p:ph idx="1"/>
            <p:custDataLst>
              <p:tags r:id="rId2"/>
            </p:custDataLst>
          </p:nvPr>
        </p:nvSpPr>
        <p:spPr>
          <a:xfrm>
            <a:off x="149635" y="1219200"/>
            <a:ext cx="9726204" cy="4724400"/>
          </a:xfrm>
        </p:spPr>
        <p:txBody>
          <a:bodyPr/>
          <a:lstStyle/>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1: Single </a:t>
            </a:r>
            <a:r>
              <a:rPr lang="en-US" sz="1800" dirty="0" smtClean="0">
                <a:latin typeface="Times New Roman" panose="02020603050405020304" pitchFamily="18" charset="0"/>
                <a:cs typeface="Times New Roman" panose="02020603050405020304" pitchFamily="18" charset="0"/>
              </a:rPr>
              <a:t>accounts  </a:t>
            </a:r>
            <a:r>
              <a:rPr lang="en-US" sz="1800" b="0" dirty="0">
                <a:latin typeface="Times New Roman" panose="02020603050405020304" pitchFamily="18" charset="0"/>
                <a:cs typeface="Times New Roman" panose="02020603050405020304" pitchFamily="18" charset="0"/>
              </a:rPr>
              <a:t>(12 C.F.R. § 330.6) – </a:t>
            </a:r>
            <a:r>
              <a:rPr lang="en-US" sz="1800" b="0" dirty="0" smtClean="0">
                <a:solidFill>
                  <a:srgbClr val="002060"/>
                </a:solidFill>
                <a:latin typeface="Times New Roman" panose="02020603050405020304" pitchFamily="18" charset="0"/>
                <a:cs typeface="Times New Roman" panose="02020603050405020304" pitchFamily="18" charset="0"/>
              </a:rPr>
              <a:t>Slides 32-35</a:t>
            </a:r>
          </a:p>
          <a:p>
            <a:pPr>
              <a:spcBef>
                <a:spcPts val="0"/>
              </a:spcBef>
              <a:buClr>
                <a:srgbClr val="FFCC00"/>
              </a:buClr>
              <a:buFont typeface="Wingdings" panose="05000000000000000000" pitchFamily="2" charset="2"/>
              <a:buChar char="q"/>
            </a:pPr>
            <a:endParaRPr lang="en-US" sz="1800" b="0" dirty="0" smtClean="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Category </a:t>
            </a:r>
            <a:r>
              <a:rPr lang="en-US" sz="1800" dirty="0">
                <a:latin typeface="Times New Roman" panose="02020603050405020304" pitchFamily="18" charset="0"/>
                <a:cs typeface="Times New Roman" panose="02020603050405020304" pitchFamily="18" charset="0"/>
              </a:rPr>
              <a:t>2: Joint </a:t>
            </a:r>
            <a:r>
              <a:rPr lang="en-US" sz="1800" dirty="0" smtClean="0">
                <a:latin typeface="Times New Roman" panose="02020603050405020304" pitchFamily="18" charset="0"/>
                <a:cs typeface="Times New Roman" panose="02020603050405020304" pitchFamily="18" charset="0"/>
              </a:rPr>
              <a:t>accounts  </a:t>
            </a:r>
            <a:r>
              <a:rPr lang="en-US" sz="1800" b="0" dirty="0">
                <a:latin typeface="Times New Roman" panose="02020603050405020304" pitchFamily="18" charset="0"/>
                <a:cs typeface="Times New Roman" panose="02020603050405020304" pitchFamily="18" charset="0"/>
              </a:rPr>
              <a:t>(12 C.F.R. §  330.9) – </a:t>
            </a:r>
            <a:r>
              <a:rPr lang="en-US" sz="1800" b="0" dirty="0" smtClean="0">
                <a:latin typeface="Times New Roman" panose="02020603050405020304" pitchFamily="18" charset="0"/>
                <a:cs typeface="Times New Roman" panose="02020603050405020304" pitchFamily="18" charset="0"/>
              </a:rPr>
              <a:t>Slides 36-42</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3: Revocable trust </a:t>
            </a:r>
            <a:r>
              <a:rPr lang="en-US" sz="1800" dirty="0" smtClean="0">
                <a:latin typeface="Times New Roman" panose="02020603050405020304" pitchFamily="18" charset="0"/>
                <a:cs typeface="Times New Roman" panose="02020603050405020304" pitchFamily="18" charset="0"/>
              </a:rPr>
              <a:t>accounts </a:t>
            </a:r>
            <a:r>
              <a:rPr lang="en-US" sz="1800" b="0" dirty="0">
                <a:latin typeface="Times New Roman" panose="02020603050405020304" pitchFamily="18" charset="0"/>
                <a:cs typeface="Times New Roman" panose="02020603050405020304" pitchFamily="18" charset="0"/>
              </a:rPr>
              <a:t>(12 C.F.R. § 330.10) – </a:t>
            </a:r>
            <a:r>
              <a:rPr lang="en-US" sz="1800" b="0" dirty="0" smtClean="0">
                <a:latin typeface="Times New Roman" panose="02020603050405020304" pitchFamily="18" charset="0"/>
                <a:cs typeface="Times New Roman" panose="02020603050405020304" pitchFamily="18" charset="0"/>
              </a:rPr>
              <a:t>Slides 43-52</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4: Irrevocable trust </a:t>
            </a:r>
            <a:r>
              <a:rPr lang="en-US" sz="1800" dirty="0" smtClean="0">
                <a:latin typeface="Times New Roman" panose="02020603050405020304" pitchFamily="18" charset="0"/>
                <a:cs typeface="Times New Roman" panose="02020603050405020304" pitchFamily="18" charset="0"/>
              </a:rPr>
              <a:t>accounts  </a:t>
            </a:r>
            <a:r>
              <a:rPr lang="en-US" sz="1800" b="0" dirty="0">
                <a:latin typeface="Times New Roman" panose="02020603050405020304" pitchFamily="18" charset="0"/>
                <a:cs typeface="Times New Roman" panose="02020603050405020304" pitchFamily="18" charset="0"/>
              </a:rPr>
              <a:t>(12 C.F.R. § 330.13) – </a:t>
            </a:r>
            <a:r>
              <a:rPr lang="en-US" sz="1800" b="0" dirty="0" smtClean="0">
                <a:latin typeface="Times New Roman" panose="02020603050405020304" pitchFamily="18" charset="0"/>
                <a:cs typeface="Times New Roman" panose="02020603050405020304" pitchFamily="18" charset="0"/>
              </a:rPr>
              <a:t>Slides 53-54</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5: Certain retirement accounts </a:t>
            </a:r>
            <a:r>
              <a:rPr lang="en-US" sz="1800" b="0" dirty="0">
                <a:latin typeface="Times New Roman" panose="02020603050405020304" pitchFamily="18" charset="0"/>
                <a:cs typeface="Times New Roman" panose="02020603050405020304" pitchFamily="18" charset="0"/>
              </a:rPr>
              <a:t>(12 C.F.R. § 330.14(b)(2)) – </a:t>
            </a:r>
            <a:r>
              <a:rPr lang="en-US" sz="1800" b="0" dirty="0" smtClean="0">
                <a:latin typeface="Times New Roman" panose="02020603050405020304" pitchFamily="18" charset="0"/>
                <a:cs typeface="Times New Roman" panose="02020603050405020304" pitchFamily="18" charset="0"/>
              </a:rPr>
              <a:t>Slides 55-56</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6: Employee benefit </a:t>
            </a:r>
            <a:r>
              <a:rPr lang="en-US" sz="1800" dirty="0" smtClean="0">
                <a:latin typeface="Times New Roman" panose="02020603050405020304" pitchFamily="18" charset="0"/>
                <a:cs typeface="Times New Roman" panose="02020603050405020304" pitchFamily="18" charset="0"/>
              </a:rPr>
              <a:t>plan accounts  </a:t>
            </a:r>
            <a:r>
              <a:rPr lang="en-US" sz="1800" b="0" dirty="0">
                <a:latin typeface="Times New Roman" panose="02020603050405020304" pitchFamily="18" charset="0"/>
                <a:cs typeface="Times New Roman" panose="02020603050405020304" pitchFamily="18" charset="0"/>
              </a:rPr>
              <a:t>(12 C.F.R. § 330.14) – </a:t>
            </a:r>
            <a:r>
              <a:rPr lang="en-US" sz="1800" b="0" dirty="0" smtClean="0">
                <a:latin typeface="Times New Roman" panose="02020603050405020304" pitchFamily="18" charset="0"/>
                <a:cs typeface="Times New Roman" panose="02020603050405020304" pitchFamily="18" charset="0"/>
              </a:rPr>
              <a:t>Slides 57-61</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7: </a:t>
            </a:r>
            <a:r>
              <a:rPr lang="en-US" sz="1800" dirty="0" smtClean="0">
                <a:latin typeface="Times New Roman" panose="02020603050405020304" pitchFamily="18" charset="0"/>
                <a:cs typeface="Times New Roman" panose="02020603050405020304" pitchFamily="18" charset="0"/>
              </a:rPr>
              <a:t>Business/Organization accounts </a:t>
            </a:r>
            <a:r>
              <a:rPr lang="en-US" sz="1800" b="0" dirty="0">
                <a:latin typeface="Times New Roman" panose="02020603050405020304" pitchFamily="18" charset="0"/>
                <a:cs typeface="Times New Roman" panose="02020603050405020304" pitchFamily="18" charset="0"/>
              </a:rPr>
              <a:t>(12 C.F.R. § 330.11) – </a:t>
            </a:r>
            <a:r>
              <a:rPr lang="en-US" sz="1800" b="0" dirty="0" smtClean="0">
                <a:latin typeface="Times New Roman" panose="02020603050405020304" pitchFamily="18" charset="0"/>
                <a:cs typeface="Times New Roman" panose="02020603050405020304" pitchFamily="18" charset="0"/>
              </a:rPr>
              <a:t>Slides 62-63</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8: Government </a:t>
            </a:r>
            <a:r>
              <a:rPr lang="en-US" sz="1800" dirty="0" smtClean="0">
                <a:latin typeface="Times New Roman" panose="02020603050405020304" pitchFamily="18" charset="0"/>
                <a:cs typeface="Times New Roman" panose="02020603050405020304" pitchFamily="18" charset="0"/>
              </a:rPr>
              <a:t>accounts  </a:t>
            </a:r>
            <a:r>
              <a:rPr lang="en-US" sz="1800" b="0" dirty="0">
                <a:latin typeface="Times New Roman" panose="02020603050405020304" pitchFamily="18" charset="0"/>
                <a:cs typeface="Times New Roman" panose="02020603050405020304" pitchFamily="18" charset="0"/>
              </a:rPr>
              <a:t>(12 CFR § 330.15) – </a:t>
            </a:r>
            <a:r>
              <a:rPr lang="en-US" sz="1800" b="0" dirty="0" smtClean="0">
                <a:latin typeface="Times New Roman" panose="02020603050405020304" pitchFamily="18" charset="0"/>
                <a:cs typeface="Times New Roman" panose="02020603050405020304" pitchFamily="18" charset="0"/>
              </a:rPr>
              <a:t>Slides 64-67</a:t>
            </a: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endParaRPr lang="en-US" sz="1800" b="0" dirty="0">
              <a:latin typeface="Times New Roman" panose="02020603050405020304" pitchFamily="18" charset="0"/>
              <a:cs typeface="Times New Roman" panose="02020603050405020304" pitchFamily="18" charset="0"/>
            </a:endParaRPr>
          </a:p>
          <a:p>
            <a:pPr>
              <a:spcBef>
                <a:spcPts val="0"/>
              </a:spcBef>
              <a:buClr>
                <a:srgbClr val="FFCC00"/>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Category 9: Mortgage s</a:t>
            </a:r>
            <a:r>
              <a:rPr lang="en-US" sz="1800" dirty="0" smtClean="0">
                <a:latin typeface="Times New Roman" panose="02020603050405020304" pitchFamily="18" charset="0"/>
                <a:cs typeface="Times New Roman" panose="02020603050405020304" pitchFamily="18" charset="0"/>
              </a:rPr>
              <a:t>ervicing </a:t>
            </a:r>
            <a:r>
              <a:rPr lang="en-US" sz="1800" dirty="0">
                <a:latin typeface="Times New Roman" panose="02020603050405020304" pitchFamily="18" charset="0"/>
                <a:cs typeface="Times New Roman" panose="02020603050405020304" pitchFamily="18" charset="0"/>
              </a:rPr>
              <a:t>a</a:t>
            </a:r>
            <a:r>
              <a:rPr lang="en-US" sz="1800" dirty="0" smtClean="0">
                <a:latin typeface="Times New Roman" panose="02020603050405020304" pitchFamily="18" charset="0"/>
                <a:cs typeface="Times New Roman" panose="02020603050405020304" pitchFamily="18" charset="0"/>
              </a:rPr>
              <a:t>ccounts </a:t>
            </a:r>
            <a:r>
              <a:rPr lang="en-US" sz="1800" b="0" dirty="0">
                <a:latin typeface="Times New Roman" panose="02020603050405020304" pitchFamily="18" charset="0"/>
                <a:cs typeface="Times New Roman" panose="02020603050405020304" pitchFamily="18" charset="0"/>
              </a:rPr>
              <a:t>(12 CFR § 330.7(d)) – </a:t>
            </a:r>
            <a:r>
              <a:rPr lang="en-US" sz="1800" b="0" dirty="0" smtClean="0">
                <a:latin typeface="Times New Roman" panose="02020603050405020304" pitchFamily="18" charset="0"/>
                <a:cs typeface="Times New Roman" panose="02020603050405020304" pitchFamily="18" charset="0"/>
              </a:rPr>
              <a:t>Slides 68-70 </a:t>
            </a:r>
            <a:endParaRPr lang="en-US" sz="1800" b="0" dirty="0">
              <a:latin typeface="Times New Roman" panose="02020603050405020304" pitchFamily="18" charset="0"/>
              <a:cs typeface="Times New Roman" panose="02020603050405020304" pitchFamily="18" charset="0"/>
            </a:endParaRPr>
          </a:p>
          <a:p>
            <a:pPr>
              <a:spcBef>
                <a:spcPts val="0"/>
              </a:spcBef>
            </a:pPr>
            <a:endParaRPr lang="en-US" sz="1400" dirty="0">
              <a:latin typeface="Times New Roman" panose="02020603050405020304" pitchFamily="18" charset="0"/>
              <a:cs typeface="Times New Roman" panose="02020603050405020304" pitchFamily="18" charset="0"/>
            </a:endParaRPr>
          </a:p>
        </p:txBody>
      </p:sp>
      <p:sp>
        <p:nvSpPr>
          <p:cNvPr id="4" name="Slide Number Placeholder 4"/>
          <p:cNvSpPr txBox="1">
            <a:spLocks/>
          </p:cNvSpPr>
          <p:nvPr>
            <p:custDataLst>
              <p:tags r:id="rId3"/>
            </p:custDataLst>
          </p:nvPr>
        </p:nvSpPr>
        <p:spPr>
          <a:xfrm>
            <a:off x="9726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81</a:t>
            </a:fld>
            <a:endParaRPr lang="en-US" b="1" dirty="0">
              <a:solidFill>
                <a:srgbClr val="002060"/>
              </a:solidFill>
            </a:endParaRPr>
          </a:p>
        </p:txBody>
      </p:sp>
    </p:spTree>
    <p:extLst>
      <p:ext uri="{BB962C8B-B14F-4D97-AF65-F5344CB8AC3E}">
        <p14:creationId xmlns:p14="http://schemas.microsoft.com/office/powerpoint/2010/main" val="1454483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3665" y="152400"/>
            <a:ext cx="9950654" cy="739352"/>
          </a:xfrm>
        </p:spPr>
        <p:txBody>
          <a:bodyPr/>
          <a:lstStyle/>
          <a:p>
            <a:r>
              <a:rPr lang="en-US" sz="3200" b="1" kern="1200" dirty="0">
                <a:solidFill>
                  <a:srgbClr val="FFCC00"/>
                </a:solidFill>
                <a:latin typeface="Times New Roman" pitchFamily="18" charset="0"/>
                <a:cs typeface="Times New Roman" panose="02020603050405020304" pitchFamily="18" charset="0"/>
              </a:rPr>
              <a:t>Deposit Insurance Coverage </a:t>
            </a:r>
            <a:r>
              <a:rPr lang="en-US" sz="3200" b="1" kern="1200" dirty="0" smtClean="0">
                <a:solidFill>
                  <a:srgbClr val="FFCC00"/>
                </a:solidFill>
                <a:latin typeface="Times New Roman" pitchFamily="18" charset="0"/>
                <a:cs typeface="Times New Roman" panose="02020603050405020304" pitchFamily="18" charset="0"/>
              </a:rPr>
              <a:t>Resources –Appendix          5 Least Common DI Categories</a:t>
            </a:r>
            <a:endParaRPr lang="en-US" sz="1400" dirty="0">
              <a:solidFill>
                <a:srgbClr val="FFCC00"/>
              </a:solidFill>
            </a:endParaRPr>
          </a:p>
        </p:txBody>
      </p:sp>
      <p:sp>
        <p:nvSpPr>
          <p:cNvPr id="3" name="Content Placeholder 2"/>
          <p:cNvSpPr>
            <a:spLocks noGrp="1"/>
          </p:cNvSpPr>
          <p:nvPr>
            <p:ph idx="1"/>
            <p:custDataLst>
              <p:tags r:id="rId2"/>
            </p:custDataLst>
          </p:nvPr>
        </p:nvSpPr>
        <p:spPr>
          <a:xfrm>
            <a:off x="329196" y="1203960"/>
            <a:ext cx="9300666" cy="4663440"/>
          </a:xfrm>
        </p:spPr>
        <p:txBody>
          <a:bodyPr/>
          <a:lstStyle/>
          <a:p>
            <a:pPr marL="0">
              <a:spcBef>
                <a:spcPts val="0"/>
              </a:spcBef>
              <a:spcAft>
                <a:spcPts val="600"/>
              </a:spcAft>
              <a:buClr>
                <a:srgbClr val="FFCC00"/>
              </a:buClr>
              <a:buFont typeface="Wingdings" panose="05000000000000000000" pitchFamily="2" charset="2"/>
              <a:buChar char="q"/>
            </a:pPr>
            <a:r>
              <a:rPr lang="en-US" sz="1350" dirty="0">
                <a:latin typeface="Times New Roman" panose="02020603050405020304" pitchFamily="18" charset="0"/>
                <a:cs typeface="Times New Roman" panose="02020603050405020304" pitchFamily="18" charset="0"/>
              </a:rPr>
              <a:t>Category 10: Public bonds accounts.  (12 CFR § 330.15(c)) - </a:t>
            </a:r>
            <a:r>
              <a:rPr lang="en-US" sz="1350" b="0" dirty="0">
                <a:latin typeface="Times New Roman" panose="02020603050405020304" pitchFamily="18" charset="0"/>
                <a:cs typeface="Times New Roman" panose="02020603050405020304" pitchFamily="18" charset="0"/>
              </a:rPr>
              <a:t>This category consists of funds which by law or under a bond indenture are required to be set aside to discharge a debt owed to the holders of notes or bonds issued </a:t>
            </a:r>
            <a:r>
              <a:rPr lang="en-US" sz="1350" b="0" dirty="0" smtClean="0">
                <a:latin typeface="Times New Roman" panose="02020603050405020304" pitchFamily="18" charset="0"/>
                <a:cs typeface="Times New Roman" panose="02020603050405020304" pitchFamily="18" charset="0"/>
              </a:rPr>
              <a:t>by a public </a:t>
            </a:r>
            <a:r>
              <a:rPr lang="en-US" sz="1350" b="0" dirty="0">
                <a:latin typeface="Times New Roman" panose="02020603050405020304" pitchFamily="18" charset="0"/>
                <a:cs typeface="Times New Roman" panose="02020603050405020304" pitchFamily="18" charset="0"/>
              </a:rPr>
              <a:t>unit. Deposit insurance coverage under this category is up to $250,000 for the beneficial interest of each noteholder or bondholder provided certain requirements are met.  </a:t>
            </a:r>
          </a:p>
          <a:p>
            <a:pPr marL="0">
              <a:spcBef>
                <a:spcPts val="0"/>
              </a:spcBef>
              <a:spcAft>
                <a:spcPts val="600"/>
              </a:spcAft>
              <a:buClr>
                <a:srgbClr val="FFCC00"/>
              </a:buClr>
              <a:buFont typeface="Wingdings" panose="05000000000000000000" pitchFamily="2" charset="2"/>
              <a:buChar char="q"/>
            </a:pPr>
            <a:r>
              <a:rPr lang="en-US" sz="1350" dirty="0">
                <a:latin typeface="Times New Roman" panose="02020603050405020304" pitchFamily="18" charset="0"/>
                <a:cs typeface="Times New Roman" panose="02020603050405020304" pitchFamily="18" charset="0"/>
              </a:rPr>
              <a:t>Category 11: Irrevocable trust </a:t>
            </a:r>
            <a:r>
              <a:rPr lang="en-US" sz="1350" dirty="0" smtClean="0">
                <a:latin typeface="Times New Roman" panose="02020603050405020304" pitchFamily="18" charset="0"/>
                <a:cs typeface="Times New Roman" panose="02020603050405020304" pitchFamily="18" charset="0"/>
              </a:rPr>
              <a:t>accounts </a:t>
            </a:r>
            <a:r>
              <a:rPr lang="en-US" sz="1350" dirty="0">
                <a:latin typeface="Times New Roman" panose="02020603050405020304" pitchFamily="18" charset="0"/>
                <a:cs typeface="Times New Roman" panose="02020603050405020304" pitchFamily="18" charset="0"/>
              </a:rPr>
              <a:t>with an insured depository institution as trustee. (12 CFR § </a:t>
            </a:r>
            <a:r>
              <a:rPr lang="en-US" sz="1350" dirty="0" smtClean="0">
                <a:latin typeface="Times New Roman" panose="02020603050405020304" pitchFamily="18" charset="0"/>
                <a:cs typeface="Times New Roman" panose="02020603050405020304" pitchFamily="18" charset="0"/>
              </a:rPr>
              <a:t>330.12) </a:t>
            </a:r>
            <a:r>
              <a:rPr lang="en-US" sz="1350" b="0" dirty="0">
                <a:latin typeface="Times New Roman" panose="02020603050405020304" pitchFamily="18" charset="0"/>
                <a:cs typeface="Times New Roman" panose="02020603050405020304" pitchFamily="18" charset="0"/>
              </a:rPr>
              <a:t>-  This category consists of </a:t>
            </a:r>
            <a:r>
              <a:rPr lang="en-US" sz="1350" b="0" dirty="0" smtClean="0">
                <a:latin typeface="Times New Roman" panose="02020603050405020304" pitchFamily="18" charset="0"/>
                <a:cs typeface="Times New Roman" panose="02020603050405020304" pitchFamily="18" charset="0"/>
              </a:rPr>
              <a:t>trust funds held </a:t>
            </a:r>
            <a:r>
              <a:rPr lang="en-US" sz="1350" b="0" dirty="0">
                <a:latin typeface="Times New Roman" panose="02020603050405020304" pitchFamily="18" charset="0"/>
                <a:cs typeface="Times New Roman" panose="02020603050405020304" pitchFamily="18" charset="0"/>
              </a:rPr>
              <a:t>by an insured depository institution in its capacity as trustee of an irrevocable trust</a:t>
            </a:r>
            <a:r>
              <a:rPr lang="en-US" sz="1350" b="0" dirty="0" smtClean="0">
                <a:latin typeface="Times New Roman" panose="02020603050405020304" pitchFamily="18" charset="0"/>
                <a:cs typeface="Times New Roman" panose="02020603050405020304" pitchFamily="18" charset="0"/>
              </a:rPr>
              <a:t>. </a:t>
            </a:r>
            <a:r>
              <a:rPr lang="en-US" sz="1350" b="0" dirty="0">
                <a:latin typeface="Times New Roman" panose="02020603050405020304" pitchFamily="18" charset="0"/>
                <a:cs typeface="Times New Roman" panose="02020603050405020304" pitchFamily="18" charset="0"/>
              </a:rPr>
              <a:t>Deposit insurance coverage under this category is up to $250,000 for each owner or beneficiary provided certain requirements are met. </a:t>
            </a:r>
          </a:p>
          <a:p>
            <a:pPr marL="0">
              <a:spcBef>
                <a:spcPts val="0"/>
              </a:spcBef>
              <a:spcAft>
                <a:spcPts val="600"/>
              </a:spcAft>
              <a:buClr>
                <a:srgbClr val="FFCC00"/>
              </a:buClr>
              <a:buFont typeface="Wingdings" panose="05000000000000000000" pitchFamily="2" charset="2"/>
              <a:buChar char="q"/>
            </a:pPr>
            <a:r>
              <a:rPr lang="en-US" sz="1350" dirty="0">
                <a:latin typeface="Times New Roman" panose="02020603050405020304" pitchFamily="18" charset="0"/>
                <a:cs typeface="Times New Roman" panose="02020603050405020304" pitchFamily="18" charset="0"/>
              </a:rPr>
              <a:t>Category 12: Annuity contract accounts.  (12 CFR §  330.8) – </a:t>
            </a:r>
            <a:r>
              <a:rPr lang="en-US" sz="1350" b="0" dirty="0">
                <a:latin typeface="Times New Roman" panose="02020603050405020304" pitchFamily="18" charset="0"/>
                <a:cs typeface="Times New Roman" panose="02020603050405020304" pitchFamily="18" charset="0"/>
              </a:rPr>
              <a:t>This category consists of funds held by an insurance company or other corporation in a deposit account for the sole purpose of funding life insurance or annuity contracts and any benefits </a:t>
            </a:r>
            <a:r>
              <a:rPr lang="en-US" sz="1350" b="0" dirty="0" smtClean="0">
                <a:latin typeface="Times New Roman" panose="02020603050405020304" pitchFamily="18" charset="0"/>
                <a:cs typeface="Times New Roman" panose="02020603050405020304" pitchFamily="18" charset="0"/>
              </a:rPr>
              <a:t>linked to </a:t>
            </a:r>
            <a:r>
              <a:rPr lang="en-US" sz="1350" b="0" dirty="0">
                <a:latin typeface="Times New Roman" panose="02020603050405020304" pitchFamily="18" charset="0"/>
                <a:cs typeface="Times New Roman" panose="02020603050405020304" pitchFamily="18" charset="0"/>
              </a:rPr>
              <a:t>the contracts.  FDIC deposit insurance under this category is </a:t>
            </a:r>
            <a:r>
              <a:rPr lang="en-US" sz="1350" b="0" dirty="0" smtClean="0">
                <a:latin typeface="Times New Roman" panose="02020603050405020304" pitchFamily="18" charset="0"/>
                <a:cs typeface="Times New Roman" panose="02020603050405020304" pitchFamily="18" charset="0"/>
              </a:rPr>
              <a:t>up to $250,000 </a:t>
            </a:r>
            <a:r>
              <a:rPr lang="en-US" sz="1350" b="0" dirty="0">
                <a:latin typeface="Times New Roman" panose="02020603050405020304" pitchFamily="18" charset="0"/>
                <a:cs typeface="Times New Roman" panose="02020603050405020304" pitchFamily="18" charset="0"/>
              </a:rPr>
              <a:t>per annuitant provided certain requirements are met. </a:t>
            </a:r>
          </a:p>
          <a:p>
            <a:pPr marL="0">
              <a:spcBef>
                <a:spcPts val="0"/>
              </a:spcBef>
              <a:spcAft>
                <a:spcPts val="600"/>
              </a:spcAft>
              <a:buClr>
                <a:srgbClr val="FFCC00"/>
              </a:buClr>
              <a:buFont typeface="Wingdings" panose="05000000000000000000" pitchFamily="2" charset="2"/>
              <a:buChar char="q"/>
            </a:pPr>
            <a:r>
              <a:rPr lang="en-US" sz="1350" dirty="0">
                <a:latin typeface="Times New Roman" panose="02020603050405020304" pitchFamily="18" charset="0"/>
                <a:cs typeface="Times New Roman" panose="02020603050405020304" pitchFamily="18" charset="0"/>
              </a:rPr>
              <a:t>Category 13: Custodian accounts for American Indians.  (12 CFR § 330.7(e)) </a:t>
            </a:r>
            <a:r>
              <a:rPr lang="en-US" sz="1350" b="0" dirty="0">
                <a:latin typeface="Times New Roman" panose="02020603050405020304" pitchFamily="18" charset="0"/>
                <a:cs typeface="Times New Roman" panose="02020603050405020304" pitchFamily="18" charset="0"/>
              </a:rPr>
              <a:t>–This category consists of funds held on behalf of an individual American Indian deposited by the Bureau of Indian Affairs of the United States Department of the Interior in </a:t>
            </a:r>
            <a:r>
              <a:rPr lang="en-US" sz="1350" b="0" dirty="0" smtClean="0">
                <a:latin typeface="Times New Roman" panose="02020603050405020304" pitchFamily="18" charset="0"/>
                <a:cs typeface="Times New Roman" panose="02020603050405020304" pitchFamily="18" charset="0"/>
              </a:rPr>
              <a:t>a bank. </a:t>
            </a:r>
            <a:r>
              <a:rPr lang="en-US" sz="1350" b="0" dirty="0">
                <a:latin typeface="Times New Roman" panose="02020603050405020304" pitchFamily="18" charset="0"/>
                <a:cs typeface="Times New Roman" panose="02020603050405020304" pitchFamily="18" charset="0"/>
              </a:rPr>
              <a:t>Deposit insurance coverage under this category is up </a:t>
            </a:r>
            <a:r>
              <a:rPr lang="en-US" sz="1350" b="0" dirty="0" smtClean="0">
                <a:latin typeface="Times New Roman" panose="02020603050405020304" pitchFamily="18" charset="0"/>
                <a:cs typeface="Times New Roman" panose="02020603050405020304" pitchFamily="18" charset="0"/>
              </a:rPr>
              <a:t>to $</a:t>
            </a:r>
            <a:r>
              <a:rPr lang="en-US" sz="1350" b="0" dirty="0">
                <a:latin typeface="Times New Roman" panose="02020603050405020304" pitchFamily="18" charset="0"/>
                <a:cs typeface="Times New Roman" panose="02020603050405020304" pitchFamily="18" charset="0"/>
              </a:rPr>
              <a:t>250,000 for the interest of each American Indian provided certain requirements are met.  </a:t>
            </a:r>
          </a:p>
          <a:p>
            <a:pPr marL="0">
              <a:spcBef>
                <a:spcPts val="0"/>
              </a:spcBef>
              <a:spcAft>
                <a:spcPts val="600"/>
              </a:spcAft>
              <a:buClr>
                <a:srgbClr val="FFCC00"/>
              </a:buClr>
              <a:buFont typeface="Wingdings" panose="05000000000000000000" pitchFamily="2" charset="2"/>
              <a:buChar char="q"/>
            </a:pPr>
            <a:r>
              <a:rPr lang="en-US" sz="1350" dirty="0">
                <a:latin typeface="Times New Roman" panose="02020603050405020304" pitchFamily="18" charset="0"/>
                <a:cs typeface="Times New Roman" panose="02020603050405020304" pitchFamily="18" charset="0"/>
              </a:rPr>
              <a:t>Category 14: Accounts of an insured depository institution pursuant to the </a:t>
            </a:r>
            <a:r>
              <a:rPr lang="en-US" sz="1350" dirty="0" smtClean="0">
                <a:latin typeface="Times New Roman" panose="02020603050405020304" pitchFamily="18" charset="0"/>
                <a:cs typeface="Times New Roman" panose="02020603050405020304" pitchFamily="18" charset="0"/>
              </a:rPr>
              <a:t>Bank </a:t>
            </a:r>
            <a:r>
              <a:rPr lang="en-US" sz="1350" dirty="0">
                <a:latin typeface="Times New Roman" panose="02020603050405020304" pitchFamily="18" charset="0"/>
                <a:cs typeface="Times New Roman" panose="02020603050405020304" pitchFamily="18" charset="0"/>
              </a:rPr>
              <a:t>D</a:t>
            </a:r>
            <a:r>
              <a:rPr lang="en-US" sz="1350" dirty="0" smtClean="0">
                <a:latin typeface="Times New Roman" panose="02020603050405020304" pitchFamily="18" charset="0"/>
                <a:cs typeface="Times New Roman" panose="02020603050405020304" pitchFamily="18" charset="0"/>
              </a:rPr>
              <a:t>eposit </a:t>
            </a:r>
            <a:r>
              <a:rPr lang="en-US" sz="1350" dirty="0">
                <a:latin typeface="Times New Roman" panose="02020603050405020304" pitchFamily="18" charset="0"/>
                <a:cs typeface="Times New Roman" panose="02020603050405020304" pitchFamily="18" charset="0"/>
              </a:rPr>
              <a:t>F</a:t>
            </a:r>
            <a:r>
              <a:rPr lang="en-US" sz="1350" dirty="0" smtClean="0">
                <a:latin typeface="Times New Roman" panose="02020603050405020304" pitchFamily="18" charset="0"/>
                <a:cs typeface="Times New Roman" panose="02020603050405020304" pitchFamily="18" charset="0"/>
              </a:rPr>
              <a:t>inancial </a:t>
            </a:r>
            <a:r>
              <a:rPr lang="en-US" sz="1350" dirty="0">
                <a:latin typeface="Times New Roman" panose="02020603050405020304" pitchFamily="18" charset="0"/>
                <a:cs typeface="Times New Roman" panose="02020603050405020304" pitchFamily="18" charset="0"/>
              </a:rPr>
              <a:t>A</a:t>
            </a:r>
            <a:r>
              <a:rPr lang="en-US" sz="1350" dirty="0" smtClean="0">
                <a:latin typeface="Times New Roman" panose="02020603050405020304" pitchFamily="18" charset="0"/>
                <a:cs typeface="Times New Roman" panose="02020603050405020304" pitchFamily="18" charset="0"/>
              </a:rPr>
              <a:t>ssistance </a:t>
            </a:r>
            <a:r>
              <a:rPr lang="en-US" sz="1350" dirty="0">
                <a:latin typeface="Times New Roman" panose="02020603050405020304" pitchFamily="18" charset="0"/>
                <a:cs typeface="Times New Roman" panose="02020603050405020304" pitchFamily="18" charset="0"/>
              </a:rPr>
              <a:t>P</a:t>
            </a:r>
            <a:r>
              <a:rPr lang="en-US" sz="1350" dirty="0" smtClean="0">
                <a:latin typeface="Times New Roman" panose="02020603050405020304" pitchFamily="18" charset="0"/>
                <a:cs typeface="Times New Roman" panose="02020603050405020304" pitchFamily="18" charset="0"/>
              </a:rPr>
              <a:t>rogram </a:t>
            </a:r>
            <a:r>
              <a:rPr lang="en-US" sz="1350" dirty="0">
                <a:latin typeface="Times New Roman" panose="02020603050405020304" pitchFamily="18" charset="0"/>
                <a:cs typeface="Times New Roman" panose="02020603050405020304" pitchFamily="18" charset="0"/>
              </a:rPr>
              <a:t>of the Department of Energy.  (12 U.S.C . 1817 (i)(3)) </a:t>
            </a:r>
            <a:r>
              <a:rPr lang="en-US" sz="1350" b="0" dirty="0">
                <a:latin typeface="Times New Roman" panose="02020603050405020304" pitchFamily="18" charset="0"/>
                <a:cs typeface="Times New Roman" panose="02020603050405020304" pitchFamily="18" charset="0"/>
              </a:rPr>
              <a:t>- This category consists of funds deposited by </a:t>
            </a:r>
            <a:r>
              <a:rPr lang="en-US" sz="1350" b="0" dirty="0" smtClean="0">
                <a:latin typeface="Times New Roman" panose="02020603050405020304" pitchFamily="18" charset="0"/>
                <a:cs typeface="Times New Roman" panose="02020603050405020304" pitchFamily="18" charset="0"/>
              </a:rPr>
              <a:t>a bank pursuant </a:t>
            </a:r>
            <a:r>
              <a:rPr lang="en-US" sz="1350" b="0" dirty="0">
                <a:latin typeface="Times New Roman" panose="02020603050405020304" pitchFamily="18" charset="0"/>
                <a:cs typeface="Times New Roman" panose="02020603050405020304" pitchFamily="18" charset="0"/>
              </a:rPr>
              <a:t>to the Bank Deposit Financial Assistance Program of the Department of Energy</a:t>
            </a:r>
            <a:r>
              <a:rPr lang="en-US" sz="1350" b="0" dirty="0" smtClean="0">
                <a:latin typeface="Times New Roman" panose="02020603050405020304" pitchFamily="18" charset="0"/>
                <a:cs typeface="Times New Roman" panose="02020603050405020304" pitchFamily="18" charset="0"/>
              </a:rPr>
              <a:t>. Separate </a:t>
            </a:r>
            <a:r>
              <a:rPr lang="en-US" sz="1350" b="0" dirty="0">
                <a:latin typeface="Times New Roman" panose="02020603050405020304" pitchFamily="18" charset="0"/>
                <a:cs typeface="Times New Roman" panose="02020603050405020304" pitchFamily="18" charset="0"/>
              </a:rPr>
              <a:t>deposit insurance is provided up to $250,000 </a:t>
            </a:r>
            <a:r>
              <a:rPr lang="en-US" sz="1350" b="0" dirty="0" smtClean="0">
                <a:latin typeface="Times New Roman" panose="02020603050405020304" pitchFamily="18" charset="0"/>
                <a:cs typeface="Times New Roman" panose="02020603050405020304" pitchFamily="18" charset="0"/>
              </a:rPr>
              <a:t>for each participant </a:t>
            </a:r>
            <a:r>
              <a:rPr lang="en-US" sz="1350" b="0" dirty="0">
                <a:latin typeface="Times New Roman" panose="02020603050405020304" pitchFamily="18" charset="0"/>
                <a:cs typeface="Times New Roman" panose="02020603050405020304" pitchFamily="18" charset="0"/>
              </a:rPr>
              <a:t>in the DOE program provided certain requirements are met. </a:t>
            </a:r>
            <a:endParaRPr lang="en-US" sz="1350" kern="1200" dirty="0">
              <a:solidFill>
                <a:srgbClr val="C00000"/>
              </a:solidFill>
              <a:latin typeface="Times New Roman" pitchFamily="18" charset="0"/>
              <a:cs typeface="Times New Roman" panose="02020603050405020304" pitchFamily="18" charset="0"/>
            </a:endParaRPr>
          </a:p>
          <a:p>
            <a:pPr marL="0" indent="0">
              <a:spcBef>
                <a:spcPts val="0"/>
              </a:spcBef>
              <a:buClr>
                <a:srgbClr val="CC9900"/>
              </a:buClr>
              <a:buNone/>
            </a:pPr>
            <a:endParaRPr lang="en-US" sz="1350" kern="1200" dirty="0" smtClean="0">
              <a:solidFill>
                <a:srgbClr val="C00000"/>
              </a:solidFill>
              <a:latin typeface="Times New Roman" pitchFamily="18" charset="0"/>
              <a:cs typeface="Times New Roman" panose="02020603050405020304" pitchFamily="18" charset="0"/>
            </a:endParaRPr>
          </a:p>
          <a:p>
            <a:pPr marL="0" indent="0">
              <a:spcBef>
                <a:spcPts val="0"/>
              </a:spcBef>
              <a:buClr>
                <a:srgbClr val="CC9900"/>
              </a:buClr>
              <a:buNone/>
            </a:pPr>
            <a:r>
              <a:rPr lang="en-US" sz="1350" kern="1200" dirty="0" smtClean="0">
                <a:solidFill>
                  <a:srgbClr val="C00000"/>
                </a:solidFill>
                <a:latin typeface="Times New Roman" pitchFamily="18" charset="0"/>
                <a:cs typeface="Times New Roman" panose="02020603050405020304" pitchFamily="18" charset="0"/>
              </a:rPr>
              <a:t>If you have any questions regarding these categories, please call the FDIC at 1-877-ASK-FDIC.</a:t>
            </a:r>
            <a:endParaRPr lang="en-US" sz="1350" dirty="0">
              <a:latin typeface="Times New Roman" panose="02020603050405020304" pitchFamily="18" charset="0"/>
              <a:cs typeface="Times New Roman" panose="02020603050405020304" pitchFamily="18" charset="0"/>
            </a:endParaRPr>
          </a:p>
        </p:txBody>
      </p:sp>
      <p:sp>
        <p:nvSpPr>
          <p:cNvPr id="4" name="Slide Number Placeholder 4"/>
          <p:cNvSpPr txBox="1">
            <a:spLocks/>
          </p:cNvSpPr>
          <p:nvPr>
            <p:custDataLst>
              <p:tags r:id="rId3"/>
            </p:custDataLst>
          </p:nvPr>
        </p:nvSpPr>
        <p:spPr>
          <a:xfrm>
            <a:off x="9726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82</a:t>
            </a:fld>
            <a:endParaRPr lang="en-US" b="1" dirty="0">
              <a:solidFill>
                <a:srgbClr val="002060"/>
              </a:solidFill>
            </a:endParaRPr>
          </a:p>
        </p:txBody>
      </p:sp>
    </p:spTree>
    <p:extLst>
      <p:ext uri="{BB962C8B-B14F-4D97-AF65-F5344CB8AC3E}">
        <p14:creationId xmlns:p14="http://schemas.microsoft.com/office/powerpoint/2010/main" val="421327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251248"/>
            <a:ext cx="7818372" cy="739352"/>
          </a:xfrm>
        </p:spPr>
        <p:txBody>
          <a:bodyPr/>
          <a:lstStyle/>
          <a:p>
            <a:r>
              <a:rPr lang="en-US" sz="3500" b="1" dirty="0">
                <a:solidFill>
                  <a:srgbClr val="FFCC00"/>
                </a:solidFill>
                <a:latin typeface="Times New Roman" panose="02020603050405020304" pitchFamily="18" charset="0"/>
                <a:cs typeface="Times New Roman" panose="02020603050405020304" pitchFamily="18" charset="0"/>
              </a:rPr>
              <a:t>Additional FDIC Seminars on YouTube</a:t>
            </a:r>
            <a:endParaRPr lang="en-US" sz="3500" dirty="0">
              <a:solidFill>
                <a:srgbClr val="FFCC00"/>
              </a:solidFill>
            </a:endParaRPr>
          </a:p>
        </p:txBody>
      </p:sp>
      <p:sp>
        <p:nvSpPr>
          <p:cNvPr id="3" name="Content Placeholder 2"/>
          <p:cNvSpPr>
            <a:spLocks noGrp="1"/>
          </p:cNvSpPr>
          <p:nvPr>
            <p:ph idx="1"/>
            <p:custDataLst>
              <p:tags r:id="rId2"/>
            </p:custDataLst>
          </p:nvPr>
        </p:nvSpPr>
        <p:spPr>
          <a:xfrm>
            <a:off x="518319" y="1284152"/>
            <a:ext cx="9168518" cy="4659448"/>
          </a:xfrm>
        </p:spPr>
        <p:txBody>
          <a:bodyPr/>
          <a:lstStyle/>
          <a:p>
            <a:pPr>
              <a:lnSpc>
                <a:spcPct val="80000"/>
              </a:lnSpc>
              <a:buClr>
                <a:srgbClr val="FFCC00"/>
              </a:buClr>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Fundamentals of Deposit Insurance Coverage</a:t>
            </a:r>
          </a:p>
          <a:p>
            <a:pPr lvl="1">
              <a:lnSpc>
                <a:spcPct val="80000"/>
              </a:lnSpc>
              <a:buClr>
                <a:srgbClr val="FFCC00"/>
              </a:buClr>
              <a:buSzPct val="95000"/>
              <a:buFont typeface="Wingdings" panose="05000000000000000000" pitchFamily="2" charset="2"/>
              <a:buChar char="v"/>
            </a:pPr>
            <a:r>
              <a:rPr lang="en-US" sz="1800" dirty="0" smtClean="0">
                <a:solidFill>
                  <a:srgbClr val="002060"/>
                </a:solidFill>
                <a:latin typeface="Times New Roman" panose="02020603050405020304" pitchFamily="18" charset="0"/>
                <a:cs typeface="Times New Roman" panose="02020603050405020304" pitchFamily="18" charset="0"/>
              </a:rPr>
              <a:t>Discussion of the nine most common deposit insurance categories</a:t>
            </a:r>
          </a:p>
          <a:p>
            <a:pPr lvl="1">
              <a:lnSpc>
                <a:spcPct val="80000"/>
              </a:lnSpc>
              <a:buClr>
                <a:srgbClr val="FFCC00"/>
              </a:buClr>
              <a:buSzPct val="95000"/>
              <a:buFont typeface="Wingdings" panose="05000000000000000000" pitchFamily="2" charset="2"/>
              <a:buChar char="v"/>
            </a:pPr>
            <a:r>
              <a:rPr lang="en-US" sz="1800" dirty="0" smtClean="0">
                <a:solidFill>
                  <a:srgbClr val="002060"/>
                </a:solidFill>
                <a:latin typeface="Times New Roman" panose="02020603050405020304" pitchFamily="18" charset="0"/>
                <a:cs typeface="Times New Roman" panose="02020603050405020304" pitchFamily="18" charset="0"/>
              </a:rPr>
              <a:t>Available at: </a:t>
            </a:r>
            <a:r>
              <a:rPr lang="en-US" sz="1800" u="sng" dirty="0" smtClean="0">
                <a:solidFill>
                  <a:schemeClr val="accent5">
                    <a:lumMod val="50000"/>
                  </a:schemeClr>
                </a:solidFill>
                <a:latin typeface="Times New Roman" panose="02020603050405020304" pitchFamily="18" charset="0"/>
                <a:cs typeface="Times New Roman" panose="02020603050405020304" pitchFamily="18" charset="0"/>
                <a:hlinkClick r:id="rId6"/>
              </a:rPr>
              <a:t>https</a:t>
            </a:r>
            <a:r>
              <a:rPr lang="en-US" sz="1800" u="sng" dirty="0">
                <a:solidFill>
                  <a:schemeClr val="accent5">
                    <a:lumMod val="50000"/>
                  </a:schemeClr>
                </a:solidFill>
                <a:latin typeface="Times New Roman" panose="02020603050405020304" pitchFamily="18" charset="0"/>
                <a:cs typeface="Times New Roman" panose="02020603050405020304" pitchFamily="18" charset="0"/>
                <a:hlinkClick r:id="rId6"/>
              </a:rPr>
              <a:t>://youtu.be/OqM4uGkFCXU</a:t>
            </a:r>
            <a:endParaRPr lang="en-US" sz="1800" u="sng" dirty="0">
              <a:solidFill>
                <a:schemeClr val="accent5">
                  <a:lumMod val="50000"/>
                </a:schemeClr>
              </a:solidFill>
              <a:latin typeface="Times New Roman" panose="02020603050405020304" pitchFamily="18" charset="0"/>
              <a:cs typeface="Times New Roman" panose="02020603050405020304" pitchFamily="18" charset="0"/>
            </a:endParaRPr>
          </a:p>
          <a:p>
            <a:pPr lvl="1">
              <a:lnSpc>
                <a:spcPct val="80000"/>
              </a:lnSpc>
              <a:buClr>
                <a:srgbClr val="FFCC00"/>
              </a:buClr>
              <a:buSzPct val="95000"/>
              <a:buFont typeface="Wingdings" panose="05000000000000000000" pitchFamily="2" charset="2"/>
              <a:buChar char="v"/>
            </a:pPr>
            <a:endParaRPr lang="en-US" sz="1800" dirty="0" smtClean="0">
              <a:solidFill>
                <a:srgbClr val="002060"/>
              </a:solidFill>
              <a:latin typeface="Times New Roman" panose="02020603050405020304" pitchFamily="18" charset="0"/>
              <a:cs typeface="Times New Roman" panose="02020603050405020304" pitchFamily="18" charset="0"/>
            </a:endParaRPr>
          </a:p>
          <a:p>
            <a:pPr>
              <a:lnSpc>
                <a:spcPct val="80000"/>
              </a:lnSpc>
              <a:buClr>
                <a:srgbClr val="FFCC00"/>
              </a:buClr>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Deposit Insurance Coverage for Revocable Trust Accounts</a:t>
            </a:r>
          </a:p>
          <a:p>
            <a:pPr lvl="1">
              <a:lnSpc>
                <a:spcPct val="80000"/>
              </a:lnSpc>
              <a:buClr>
                <a:srgbClr val="FFCC00"/>
              </a:buClr>
              <a:buSzPct val="95000"/>
              <a:buFont typeface="Wingdings" panose="05000000000000000000" pitchFamily="2" charset="2"/>
              <a:buChar char="v"/>
            </a:pPr>
            <a:r>
              <a:rPr lang="en-US" sz="1800" dirty="0" smtClean="0">
                <a:solidFill>
                  <a:srgbClr val="002060"/>
                </a:solidFill>
                <a:latin typeface="Times New Roman" panose="02020603050405020304" pitchFamily="18" charset="0"/>
                <a:cs typeface="Times New Roman" panose="02020603050405020304" pitchFamily="18" charset="0"/>
              </a:rPr>
              <a:t>Detailed discussion for depositors with accounts in excess of $1,250,000 and six or more beneficiaries </a:t>
            </a:r>
          </a:p>
          <a:p>
            <a:pPr lvl="1">
              <a:lnSpc>
                <a:spcPct val="80000"/>
              </a:lnSpc>
              <a:spcAft>
                <a:spcPts val="0"/>
              </a:spcAft>
              <a:buClr>
                <a:srgbClr val="FFCC00"/>
              </a:buClr>
              <a:buSzPct val="95000"/>
              <a:buFont typeface="Wingdings" panose="05000000000000000000"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Available </a:t>
            </a:r>
            <a:r>
              <a:rPr lang="en-US" sz="1800" dirty="0" smtClean="0">
                <a:solidFill>
                  <a:srgbClr val="002060"/>
                </a:solidFill>
                <a:latin typeface="Times New Roman" panose="02020603050405020304" pitchFamily="18" charset="0"/>
                <a:cs typeface="Times New Roman" panose="02020603050405020304" pitchFamily="18" charset="0"/>
              </a:rPr>
              <a:t>at: </a:t>
            </a:r>
            <a:r>
              <a:rPr lang="en-US" sz="1800" u="sng" dirty="0" smtClean="0">
                <a:solidFill>
                  <a:schemeClr val="accent5">
                    <a:lumMod val="50000"/>
                  </a:schemeClr>
                </a:solidFill>
                <a:latin typeface="Times New Roman" panose="02020603050405020304" pitchFamily="18" charset="0"/>
                <a:cs typeface="Times New Roman" panose="02020603050405020304" pitchFamily="18" charset="0"/>
                <a:hlinkClick r:id="rId7"/>
              </a:rPr>
              <a:t>https</a:t>
            </a:r>
            <a:r>
              <a:rPr lang="en-US" sz="1800" u="sng" dirty="0">
                <a:solidFill>
                  <a:schemeClr val="accent5">
                    <a:lumMod val="50000"/>
                  </a:schemeClr>
                </a:solidFill>
                <a:latin typeface="Times New Roman" panose="02020603050405020304" pitchFamily="18" charset="0"/>
                <a:cs typeface="Times New Roman" panose="02020603050405020304" pitchFamily="18" charset="0"/>
                <a:hlinkClick r:id="rId7"/>
              </a:rPr>
              <a:t>://</a:t>
            </a:r>
            <a:r>
              <a:rPr lang="en-US" sz="1800" u="sng" dirty="0" smtClean="0">
                <a:solidFill>
                  <a:schemeClr val="accent5">
                    <a:lumMod val="50000"/>
                  </a:schemeClr>
                </a:solidFill>
                <a:latin typeface="Times New Roman" panose="02020603050405020304" pitchFamily="18" charset="0"/>
                <a:cs typeface="Times New Roman" panose="02020603050405020304" pitchFamily="18" charset="0"/>
                <a:hlinkClick r:id="rId7"/>
              </a:rPr>
              <a:t>youtu.be/pUYZRPpTfVo</a:t>
            </a:r>
            <a:r>
              <a:rPr lang="en-US" sz="1800" dirty="0" smtClean="0">
                <a:solidFill>
                  <a:srgbClr val="002060"/>
                </a:solidFill>
                <a:latin typeface="Times New Roman" panose="02020603050405020304" pitchFamily="18" charset="0"/>
                <a:cs typeface="Times New Roman" panose="02020603050405020304" pitchFamily="18" charset="0"/>
              </a:rPr>
              <a:t>	</a:t>
            </a:r>
          </a:p>
          <a:p>
            <a:pPr marL="454587" lvl="1" indent="0">
              <a:lnSpc>
                <a:spcPct val="80000"/>
              </a:lnSpc>
              <a:spcAft>
                <a:spcPts val="600"/>
              </a:spcAft>
              <a:buClr>
                <a:srgbClr val="FFCC00"/>
              </a:buClr>
              <a:buSzPct val="95000"/>
              <a:buNone/>
            </a:pPr>
            <a:endParaRPr lang="en-US" sz="1800" dirty="0" smtClean="0">
              <a:solidFill>
                <a:srgbClr val="002060"/>
              </a:solidFill>
              <a:latin typeface="Times New Roman" panose="02020603050405020304" pitchFamily="18" charset="0"/>
              <a:cs typeface="Times New Roman" panose="02020603050405020304" pitchFamily="18" charset="0"/>
            </a:endParaRPr>
          </a:p>
          <a:p>
            <a:pPr>
              <a:lnSpc>
                <a:spcPct val="80000"/>
              </a:lnSpc>
              <a:buClr>
                <a:srgbClr val="FFCC00"/>
              </a:buClr>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Advanced Topics in Deposit Insurance Coverage</a:t>
            </a:r>
          </a:p>
          <a:p>
            <a:pPr lvl="1">
              <a:lnSpc>
                <a:spcPct val="80000"/>
              </a:lnSpc>
              <a:buClr>
                <a:srgbClr val="FFCC00"/>
              </a:buClr>
              <a:buSzPct val="95000"/>
              <a:buFont typeface="Wingdings" panose="05000000000000000000" pitchFamily="2" charset="2"/>
              <a:buChar char="v"/>
            </a:pPr>
            <a:r>
              <a:rPr lang="en-US" sz="1800" dirty="0" smtClean="0">
                <a:solidFill>
                  <a:srgbClr val="003366"/>
                </a:solidFill>
                <a:latin typeface="Times New Roman" panose="02020603050405020304" pitchFamily="18" charset="0"/>
                <a:cs typeface="Times New Roman" panose="02020603050405020304" pitchFamily="18" charset="0"/>
              </a:rPr>
              <a:t>Health Savings Accounts</a:t>
            </a:r>
          </a:p>
          <a:p>
            <a:pPr lvl="1">
              <a:lnSpc>
                <a:spcPct val="80000"/>
              </a:lnSpc>
              <a:buClr>
                <a:srgbClr val="FFCC00"/>
              </a:buClr>
              <a:buSzPct val="95000"/>
              <a:buFont typeface="Wingdings" panose="05000000000000000000" pitchFamily="2" charset="2"/>
              <a:buChar char="v"/>
            </a:pPr>
            <a:r>
              <a:rPr lang="en-US" sz="1800" dirty="0" smtClean="0">
                <a:solidFill>
                  <a:srgbClr val="003366"/>
                </a:solidFill>
                <a:latin typeface="Times New Roman" panose="02020603050405020304" pitchFamily="18" charset="0"/>
                <a:cs typeface="Times New Roman" panose="02020603050405020304" pitchFamily="18" charset="0"/>
              </a:rPr>
              <a:t>When Banks Merge</a:t>
            </a:r>
          </a:p>
          <a:p>
            <a:pPr lvl="1">
              <a:lnSpc>
                <a:spcPct val="80000"/>
              </a:lnSpc>
              <a:buClr>
                <a:srgbClr val="FFCC00"/>
              </a:buClr>
              <a:buSzPct val="95000"/>
              <a:buFont typeface="Wingdings" panose="05000000000000000000" pitchFamily="2" charset="2"/>
              <a:buChar char="v"/>
            </a:pPr>
            <a:r>
              <a:rPr lang="en-US" sz="1800" dirty="0" smtClean="0">
                <a:solidFill>
                  <a:srgbClr val="003366"/>
                </a:solidFill>
                <a:latin typeface="Times New Roman" panose="02020603050405020304" pitchFamily="18" charset="0"/>
                <a:cs typeface="Times New Roman" panose="02020603050405020304" pitchFamily="18" charset="0"/>
              </a:rPr>
              <a:t>Right of Offset</a:t>
            </a:r>
          </a:p>
          <a:p>
            <a:pPr lvl="1">
              <a:lnSpc>
                <a:spcPct val="80000"/>
              </a:lnSpc>
              <a:buClr>
                <a:srgbClr val="FFCC00"/>
              </a:buClr>
              <a:buSzPct val="95000"/>
              <a:buFont typeface="Wingdings" panose="05000000000000000000" pitchFamily="2" charset="2"/>
              <a:buChar char="v"/>
            </a:pPr>
            <a:r>
              <a:rPr lang="en-US" sz="1800" dirty="0" smtClean="0">
                <a:solidFill>
                  <a:srgbClr val="003366"/>
                </a:solidFill>
                <a:latin typeface="Times New Roman" panose="02020603050405020304" pitchFamily="18" charset="0"/>
                <a:cs typeface="Times New Roman" panose="02020603050405020304" pitchFamily="18" charset="0"/>
              </a:rPr>
              <a:t>Available at: </a:t>
            </a:r>
            <a:r>
              <a:rPr lang="en-US" sz="1800" u="sng" dirty="0" smtClean="0">
                <a:solidFill>
                  <a:schemeClr val="accent5">
                    <a:lumMod val="50000"/>
                  </a:schemeClr>
                </a:solidFill>
                <a:latin typeface="Times New Roman" panose="02020603050405020304" pitchFamily="18" charset="0"/>
                <a:cs typeface="Times New Roman" panose="02020603050405020304" pitchFamily="18" charset="0"/>
                <a:hlinkClick r:id="rId8"/>
              </a:rPr>
              <a:t>https</a:t>
            </a:r>
            <a:r>
              <a:rPr lang="en-US" sz="1800" u="sng" dirty="0">
                <a:solidFill>
                  <a:schemeClr val="accent5">
                    <a:lumMod val="50000"/>
                  </a:schemeClr>
                </a:solidFill>
                <a:latin typeface="Times New Roman" panose="02020603050405020304" pitchFamily="18" charset="0"/>
                <a:cs typeface="Times New Roman" panose="02020603050405020304" pitchFamily="18" charset="0"/>
                <a:hlinkClick r:id="rId8"/>
              </a:rPr>
              <a:t>://youtu.be/X3Vr7EfOG9w</a:t>
            </a:r>
            <a:endParaRPr lang="en-US" sz="1800" u="sng" dirty="0">
              <a:solidFill>
                <a:schemeClr val="accent5">
                  <a:lumMod val="50000"/>
                </a:schemeClr>
              </a:solidFill>
              <a:latin typeface="Times New Roman" panose="02020603050405020304" pitchFamily="18" charset="0"/>
              <a:cs typeface="Times New Roman" panose="02020603050405020304" pitchFamily="18" charset="0"/>
            </a:endParaRPr>
          </a:p>
          <a:p>
            <a:pPr lvl="1">
              <a:lnSpc>
                <a:spcPct val="80000"/>
              </a:lnSpc>
              <a:buClr>
                <a:srgbClr val="FFCC00"/>
              </a:buClr>
              <a:buSzPct val="95000"/>
              <a:buFont typeface="Wingdings" panose="05000000000000000000" pitchFamily="2" charset="2"/>
              <a:buChar char="v"/>
            </a:pPr>
            <a:endParaRPr lang="en-US" sz="1800" dirty="0" smtClean="0">
              <a:solidFill>
                <a:srgbClr val="FF0000"/>
              </a:solidFill>
              <a:latin typeface="Times New Roman" panose="02020603050405020304" pitchFamily="18" charset="0"/>
              <a:cs typeface="Times New Roman" panose="02020603050405020304" pitchFamily="18" charset="0"/>
            </a:endParaRPr>
          </a:p>
          <a:p>
            <a:pPr lvl="1">
              <a:lnSpc>
                <a:spcPct val="80000"/>
              </a:lnSpc>
              <a:buClr>
                <a:srgbClr val="FFCC00"/>
              </a:buClr>
              <a:buSzPct val="95000"/>
              <a:buFont typeface="Wingdings" panose="05000000000000000000" pitchFamily="2" charset="2"/>
              <a:buChar char="v"/>
            </a:pPr>
            <a:endParaRPr lang="en-US" sz="2000" dirty="0" smtClean="0">
              <a:solidFill>
                <a:srgbClr val="003366"/>
              </a:solidFill>
              <a:latin typeface="Times New Roman" panose="02020603050405020304" pitchFamily="18" charset="0"/>
              <a:cs typeface="Times New Roman" panose="02020603050405020304" pitchFamily="18" charset="0"/>
            </a:endParaRPr>
          </a:p>
          <a:p>
            <a:pPr lvl="1">
              <a:lnSpc>
                <a:spcPct val="80000"/>
              </a:lnSpc>
              <a:buFont typeface="Wingdings" panose="05000000000000000000" pitchFamily="2" charset="2"/>
              <a:buChar char="q"/>
            </a:pPr>
            <a:endParaRPr lang="en-US" sz="2000" dirty="0" smtClean="0">
              <a:solidFill>
                <a:srgbClr val="002060"/>
              </a:solidFill>
              <a:latin typeface="Times New Roman" panose="02020603050405020304" pitchFamily="18" charset="0"/>
              <a:cs typeface="Times New Roman" panose="02020603050405020304" pitchFamily="18" charset="0"/>
            </a:endParaRPr>
          </a:p>
          <a:p>
            <a:pPr lvl="0">
              <a:lnSpc>
                <a:spcPct val="80000"/>
              </a:lnSpc>
              <a:buFont typeface="Wingdings" panose="05000000000000000000" pitchFamily="2" charset="2"/>
              <a:buChar char="q"/>
            </a:pPr>
            <a:endParaRPr lang="en-US" sz="2300" b="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4"/>
          <p:cNvSpPr txBox="1">
            <a:spLocks/>
          </p:cNvSpPr>
          <p:nvPr>
            <p:custDataLst>
              <p:tags r:id="rId3"/>
            </p:custDataLst>
          </p:nvPr>
        </p:nvSpPr>
        <p:spPr>
          <a:xfrm>
            <a:off x="97265"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83</a:t>
            </a:fld>
            <a:endParaRPr lang="en-US" b="1" dirty="0">
              <a:solidFill>
                <a:srgbClr val="002060"/>
              </a:solidFill>
            </a:endParaRPr>
          </a:p>
        </p:txBody>
      </p:sp>
      <p:sp>
        <p:nvSpPr>
          <p:cNvPr id="5" name="TextBox 4"/>
          <p:cNvSpPr txBox="1"/>
          <p:nvPr/>
        </p:nvSpPr>
        <p:spPr>
          <a:xfrm>
            <a:off x="1051719" y="5334000"/>
            <a:ext cx="6623150" cy="369332"/>
          </a:xfrm>
          <a:prstGeom prst="rect">
            <a:avLst/>
          </a:prstGeom>
          <a:noFill/>
        </p:spPr>
        <p:txBody>
          <a:bodyPr wrap="square" rtlCol="0">
            <a:spAutoFit/>
          </a:bodyPr>
          <a:lstStyle/>
          <a:p>
            <a:pPr algn="ctr"/>
            <a:r>
              <a:rPr lang="en-US" dirty="0">
                <a:solidFill>
                  <a:srgbClr val="002060"/>
                </a:solidFill>
              </a:rPr>
              <a:t>Also available at: </a:t>
            </a:r>
            <a:r>
              <a:rPr lang="en-US" b="1" u="sng" dirty="0" smtClean="0">
                <a:solidFill>
                  <a:srgbClr val="002060"/>
                </a:solidFill>
                <a:hlinkClick r:id="rId9"/>
              </a:rPr>
              <a:t>www.fdic.gov/deposit/seminars.html</a:t>
            </a:r>
            <a:endParaRPr lang="en-US" b="1" u="sng" dirty="0">
              <a:solidFill>
                <a:srgbClr val="002060"/>
              </a:solidFill>
            </a:endParaRPr>
          </a:p>
        </p:txBody>
      </p:sp>
    </p:spTree>
    <p:extLst>
      <p:ext uri="{BB962C8B-B14F-4D97-AF65-F5344CB8AC3E}">
        <p14:creationId xmlns:p14="http://schemas.microsoft.com/office/powerpoint/2010/main" val="26072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4294967295"/>
            <p:custDataLst>
              <p:tags r:id="rId1"/>
            </p:custDataLst>
          </p:nvPr>
        </p:nvSpPr>
        <p:spPr>
          <a:xfrm>
            <a:off x="97265" y="6019800"/>
            <a:ext cx="576089" cy="228176"/>
          </a:xfrm>
          <a:prstGeom prst="rect">
            <a:avLst/>
          </a:prstGeom>
          <a:ln/>
        </p:spPr>
        <p:txBody>
          <a:bodyPr lIns="90918" tIns="45459" rIns="90918" bIns="45459">
            <a:noAutofit/>
          </a:bodyPr>
          <a:lstStyle/>
          <a:p>
            <a:pPr>
              <a:defRPr/>
            </a:pPr>
            <a:fld id="{643B4695-20A9-4646-837D-679F0E8246A1}" type="slidenum">
              <a:rPr lang="en-US" b="1">
                <a:solidFill>
                  <a:srgbClr val="002060"/>
                </a:solidFill>
              </a:rPr>
              <a:pPr>
                <a:defRPr/>
              </a:pPr>
              <a:t>84</a:t>
            </a:fld>
            <a:endParaRPr lang="en-US" b="1" dirty="0">
              <a:solidFill>
                <a:srgbClr val="002060"/>
              </a:solidFill>
            </a:endParaRPr>
          </a:p>
        </p:txBody>
      </p:sp>
      <p:sp>
        <p:nvSpPr>
          <p:cNvPr id="4" name="Title 1"/>
          <p:cNvSpPr>
            <a:spLocks noGrp="1"/>
          </p:cNvSpPr>
          <p:nvPr>
            <p:ph type="title"/>
            <p:custDataLst>
              <p:tags r:id="rId2"/>
            </p:custDataLst>
          </p:nvPr>
        </p:nvSpPr>
        <p:spPr>
          <a:xfrm>
            <a:off x="137319" y="251248"/>
            <a:ext cx="8991600" cy="739352"/>
          </a:xfrm>
        </p:spPr>
        <p:txBody>
          <a:bodyPr/>
          <a:lstStyle/>
          <a:p>
            <a:r>
              <a:rPr lang="en-US" sz="3500" b="1" dirty="0">
                <a:solidFill>
                  <a:srgbClr val="FFCC00"/>
                </a:solidFill>
                <a:latin typeface="Times New Roman" panose="02020603050405020304" pitchFamily="18" charset="0"/>
                <a:cs typeface="Times New Roman" panose="02020603050405020304" pitchFamily="18" charset="0"/>
              </a:rPr>
              <a:t>Additional FDIC </a:t>
            </a:r>
            <a:r>
              <a:rPr lang="en-US" sz="3500" b="1" dirty="0" smtClean="0">
                <a:solidFill>
                  <a:srgbClr val="FFCC00"/>
                </a:solidFill>
                <a:latin typeface="Times New Roman" panose="02020603050405020304" pitchFamily="18" charset="0"/>
                <a:cs typeface="Times New Roman" panose="02020603050405020304" pitchFamily="18" charset="0"/>
              </a:rPr>
              <a:t>Resources - Correspondence</a:t>
            </a:r>
            <a:endParaRPr lang="en-US" sz="3500" dirty="0">
              <a:solidFill>
                <a:srgbClr val="FFCC00"/>
              </a:solidFill>
            </a:endParaRPr>
          </a:p>
        </p:txBody>
      </p:sp>
      <p:pic>
        <p:nvPicPr>
          <p:cNvPr id="6" name="Picture 4" descr="Customer Assistance Form"/>
          <p:cNvPicPr>
            <a:picLocks noChangeAspect="1" noChangeArrowheads="1"/>
          </p:cNvPicPr>
          <p:nvPr/>
        </p:nvPicPr>
        <p:blipFill rotWithShape="1">
          <a:blip r:embed="rId5">
            <a:extLst>
              <a:ext uri="{28A0092B-C50C-407E-A947-70E740481C1C}">
                <a14:useLocalDpi xmlns:a14="http://schemas.microsoft.com/office/drawing/2010/main" val="0"/>
              </a:ext>
            </a:extLst>
          </a:blip>
          <a:srcRect b="89811"/>
          <a:stretch/>
        </p:blipFill>
        <p:spPr bwMode="auto">
          <a:xfrm>
            <a:off x="594519" y="1219200"/>
            <a:ext cx="8686800" cy="41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for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19" y="1685885"/>
            <a:ext cx="8686800" cy="265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04319" y="4953000"/>
            <a:ext cx="4038600" cy="338554"/>
          </a:xfrm>
          <a:prstGeom prst="rect">
            <a:avLst/>
          </a:prstGeom>
          <a:noFill/>
        </p:spPr>
        <p:txBody>
          <a:bodyPr wrap="square" rtlCol="0">
            <a:spAutoFit/>
          </a:bodyPr>
          <a:lstStyle/>
          <a:p>
            <a:r>
              <a:rPr lang="en-US" sz="1600" dirty="0" smtClean="0">
                <a:solidFill>
                  <a:srgbClr val="003366"/>
                </a:solidFill>
                <a:hlinkClick r:id="rId7"/>
              </a:rPr>
              <a:t>www2.fdic.gov/starsmail/index.asp</a:t>
            </a:r>
            <a:endParaRPr lang="en-US" sz="1600" dirty="0">
              <a:solidFill>
                <a:srgbClr val="003366"/>
              </a:solidFill>
            </a:endParaRPr>
          </a:p>
        </p:txBody>
      </p:sp>
      <p:pic>
        <p:nvPicPr>
          <p:cNvPr id="460802" name="Picture 2" descr="fo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88" y="4495800"/>
            <a:ext cx="9000331"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7696" y="5410200"/>
            <a:ext cx="8489104" cy="584775"/>
          </a:xfrm>
          <a:prstGeom prst="rect">
            <a:avLst/>
          </a:prstGeom>
          <a:noFill/>
        </p:spPr>
        <p:txBody>
          <a:bodyPr wrap="square" rtlCol="0">
            <a:spAutoFit/>
          </a:bodyPr>
          <a:lstStyle/>
          <a:p>
            <a:pPr>
              <a:buClr>
                <a:srgbClr val="FFCC00"/>
              </a:buClr>
            </a:pPr>
            <a:r>
              <a:rPr lang="en-US" sz="1600" b="1" dirty="0">
                <a:solidFill>
                  <a:srgbClr val="C00000"/>
                </a:solidFill>
              </a:rPr>
              <a:t>Important</a:t>
            </a:r>
            <a:r>
              <a:rPr lang="en-US" sz="1600" dirty="0">
                <a:solidFill>
                  <a:srgbClr val="C00000"/>
                </a:solidFill>
              </a:rPr>
              <a:t>:</a:t>
            </a:r>
            <a:r>
              <a:rPr lang="en-US" sz="1600" dirty="0">
                <a:solidFill>
                  <a:schemeClr val="accent6"/>
                </a:solidFill>
              </a:rPr>
              <a:t> </a:t>
            </a:r>
            <a:r>
              <a:rPr lang="en-US" sz="1600" dirty="0">
                <a:solidFill>
                  <a:srgbClr val="C00000"/>
                </a:solidFill>
              </a:rPr>
              <a:t>The “live” seminar provides animation on this slide which can only be viewed by participating in the WebEx conference. See </a:t>
            </a:r>
            <a:r>
              <a:rPr lang="en-US" sz="1600" b="1" dirty="0">
                <a:solidFill>
                  <a:srgbClr val="002060"/>
                </a:solidFill>
                <a:ea typeface="Calibri"/>
                <a:cs typeface="Times New Roman" panose="02020603050405020304" pitchFamily="18" charset="0"/>
                <a:hlinkClick r:id="rId9"/>
              </a:rPr>
              <a:t>FIL-18-2017</a:t>
            </a:r>
            <a:r>
              <a:rPr lang="en-US" sz="1600" dirty="0" smtClean="0">
                <a:solidFill>
                  <a:srgbClr val="C00000"/>
                </a:solidFill>
              </a:rPr>
              <a:t> </a:t>
            </a:r>
            <a:r>
              <a:rPr lang="en-US" sz="1600" dirty="0">
                <a:solidFill>
                  <a:srgbClr val="C00000"/>
                </a:solidFill>
              </a:rPr>
              <a:t>to register. </a:t>
            </a:r>
          </a:p>
        </p:txBody>
      </p:sp>
    </p:spTree>
    <p:extLst>
      <p:ext uri="{BB962C8B-B14F-4D97-AF65-F5344CB8AC3E}">
        <p14:creationId xmlns:p14="http://schemas.microsoft.com/office/powerpoint/2010/main" val="1663195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2347" y="228600"/>
            <a:ext cx="7818372" cy="739352"/>
          </a:xfrm>
        </p:spPr>
        <p:txBody>
          <a:bodyPr>
            <a:normAutofit/>
          </a:bodyPr>
          <a:lstStyle/>
          <a:p>
            <a:r>
              <a:rPr lang="en-US" sz="3500" b="1" dirty="0">
                <a:solidFill>
                  <a:srgbClr val="FFCC00"/>
                </a:solidFill>
                <a:latin typeface="Times New Roman"/>
                <a:cs typeface="Times New Roman"/>
              </a:rPr>
              <a:t>Seminar on Deposit </a:t>
            </a:r>
            <a:r>
              <a:rPr lang="en-US" sz="3500" b="1" dirty="0" smtClean="0">
                <a:solidFill>
                  <a:srgbClr val="FFCC00"/>
                </a:solidFill>
                <a:latin typeface="Times New Roman"/>
                <a:cs typeface="Times New Roman"/>
              </a:rPr>
              <a:t>Insurance </a:t>
            </a:r>
            <a:endParaRPr lang="en-US" sz="3500" b="1" dirty="0">
              <a:solidFill>
                <a:srgbClr val="FFCC00"/>
              </a:solidFill>
              <a:latin typeface="Times New Roman"/>
              <a:cs typeface="Times New Roman"/>
            </a:endParaRPr>
          </a:p>
        </p:txBody>
      </p:sp>
      <p:sp>
        <p:nvSpPr>
          <p:cNvPr id="4" name="Content Placeholder 3"/>
          <p:cNvSpPr>
            <a:spLocks noGrp="1"/>
          </p:cNvSpPr>
          <p:nvPr>
            <p:ph idx="1"/>
            <p:custDataLst>
              <p:tags r:id="rId2"/>
            </p:custDataLst>
          </p:nvPr>
        </p:nvSpPr>
        <p:spPr>
          <a:xfrm>
            <a:off x="493801" y="2026922"/>
            <a:ext cx="8888256" cy="1783078"/>
          </a:xfrm>
        </p:spPr>
        <p:txBody>
          <a:bodyPr/>
          <a:lstStyle/>
          <a:p>
            <a:pPr marL="0" indent="0" algn="ctr">
              <a:buNone/>
            </a:pPr>
            <a:endParaRPr lang="en-US" b="1" dirty="0">
              <a:solidFill>
                <a:srgbClr val="003366"/>
              </a:solidFill>
              <a:latin typeface="Times New Roman"/>
              <a:cs typeface="Times New Roman"/>
            </a:endParaRPr>
          </a:p>
          <a:p>
            <a:pPr marL="0" indent="0" algn="ctr">
              <a:buNone/>
            </a:pPr>
            <a:r>
              <a:rPr lang="en-US" sz="3000" dirty="0">
                <a:solidFill>
                  <a:srgbClr val="003366"/>
                </a:solidFill>
                <a:latin typeface="Times New Roman"/>
                <a:cs typeface="Times New Roman"/>
              </a:rPr>
              <a:t>Thank you for participating in the seminar</a:t>
            </a:r>
            <a:r>
              <a:rPr lang="en-US" sz="3000" dirty="0" smtClean="0">
                <a:solidFill>
                  <a:srgbClr val="003366"/>
                </a:solidFill>
                <a:latin typeface="Times New Roman"/>
                <a:cs typeface="Times New Roman"/>
              </a:rPr>
              <a:t>!</a:t>
            </a:r>
          </a:p>
          <a:p>
            <a:pPr marL="0" indent="0" algn="ctr">
              <a:buNone/>
            </a:pPr>
            <a:endParaRPr lang="en-US" sz="3000" dirty="0">
              <a:solidFill>
                <a:srgbClr val="003366"/>
              </a:solidFill>
              <a:latin typeface="Times New Roman"/>
              <a:cs typeface="Times New Roman"/>
            </a:endParaRPr>
          </a:p>
          <a:p>
            <a:pPr marL="0" indent="0" algn="ctr">
              <a:buNone/>
            </a:pPr>
            <a:endParaRPr lang="en-US" sz="3000" dirty="0">
              <a:solidFill>
                <a:srgbClr val="003366"/>
              </a:solidFill>
              <a:latin typeface="Times New Roman"/>
              <a:cs typeface="Times New Roman"/>
            </a:endParaRPr>
          </a:p>
          <a:p>
            <a:pPr marL="0" indent="0" algn="ctr">
              <a:buNone/>
            </a:pPr>
            <a:endParaRPr lang="en-US" sz="3000" dirty="0">
              <a:solidFill>
                <a:srgbClr val="003366"/>
              </a:solidFill>
              <a:latin typeface="Times New Roman"/>
              <a:cs typeface="Times New Roman"/>
            </a:endParaRPr>
          </a:p>
        </p:txBody>
      </p:sp>
      <p:sp>
        <p:nvSpPr>
          <p:cNvPr id="3" name="Slide Number Placeholder 2"/>
          <p:cNvSpPr>
            <a:spLocks noGrp="1"/>
          </p:cNvSpPr>
          <p:nvPr>
            <p:ph type="sldNum" sz="quarter" idx="4294967295"/>
            <p:custDataLst>
              <p:tags r:id="rId3"/>
            </p:custDataLst>
          </p:nvPr>
        </p:nvSpPr>
        <p:spPr>
          <a:xfrm>
            <a:off x="97265" y="6019800"/>
            <a:ext cx="576089" cy="228176"/>
          </a:xfrm>
          <a:prstGeom prst="rect">
            <a:avLst/>
          </a:prstGeom>
        </p:spPr>
        <p:txBody>
          <a:bodyPr lIns="90918" tIns="45459" rIns="90918" bIns="45459">
            <a:noAutofit/>
          </a:bodyPr>
          <a:lstStyle/>
          <a:p>
            <a:pPr>
              <a:defRPr/>
            </a:pPr>
            <a:fld id="{DB4BE5B0-C08D-4446-8434-B2B73C9EA3E2}" type="slidenum">
              <a:rPr lang="en-US" b="1">
                <a:solidFill>
                  <a:srgbClr val="002060"/>
                </a:solidFill>
              </a:rPr>
              <a:pPr>
                <a:defRPr/>
              </a:pPr>
              <a:t>85</a:t>
            </a:fld>
            <a:endParaRPr lang="en-US" b="1" dirty="0">
              <a:solidFill>
                <a:srgbClr val="002060"/>
              </a:solidFill>
            </a:endParaRPr>
          </a:p>
        </p:txBody>
      </p:sp>
      <p:sp>
        <p:nvSpPr>
          <p:cNvPr id="11" name="Slide Number Placeholder 2"/>
          <p:cNvSpPr txBox="1">
            <a:spLocks/>
          </p:cNvSpPr>
          <p:nvPr>
            <p:custDataLst>
              <p:tags r:id="rId4"/>
            </p:custDataLst>
          </p:nvPr>
        </p:nvSpPr>
        <p:spPr>
          <a:xfrm>
            <a:off x="97265" y="6019800"/>
            <a:ext cx="576089" cy="228176"/>
          </a:xfrm>
          <a:prstGeom prst="rect">
            <a:avLst/>
          </a:prstGeom>
        </p:spPr>
        <p:txBody>
          <a:bodyPr lIns="90918" tIns="45459" rIns="90918" bIns="45459">
            <a:no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DB4BE5B0-C08D-4446-8434-B2B73C9EA3E2}" type="slidenum">
              <a:rPr lang="en-US" b="1" smtClean="0">
                <a:solidFill>
                  <a:srgbClr val="002060"/>
                </a:solidFill>
              </a:rPr>
              <a:pPr>
                <a:defRPr/>
              </a:pPr>
              <a:t>85</a:t>
            </a:fld>
            <a:endParaRPr lang="en-US" b="1" dirty="0">
              <a:solidFill>
                <a:srgbClr val="002060"/>
              </a:solidFill>
            </a:endParaRPr>
          </a:p>
        </p:txBody>
      </p:sp>
    </p:spTree>
    <p:extLst>
      <p:ext uri="{BB962C8B-B14F-4D97-AF65-F5344CB8AC3E}">
        <p14:creationId xmlns:p14="http://schemas.microsoft.com/office/powerpoint/2010/main" val="966010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custDataLst>
              <p:tags r:id="rId1"/>
            </p:custDataLst>
          </p:nvPr>
        </p:nvSpPr>
        <p:spPr>
          <a:xfrm>
            <a:off x="319947" y="228600"/>
            <a:ext cx="7818372" cy="739352"/>
          </a:xfrm>
          <a:noFill/>
        </p:spPr>
        <p:txBody>
          <a:bodyPr>
            <a:noAutofit/>
          </a:bodyPr>
          <a:lstStyle/>
          <a:p>
            <a:pPr eaLnBrk="1" hangingPunct="1"/>
            <a:r>
              <a:rPr lang="en-US" sz="3500" b="1" dirty="0">
                <a:solidFill>
                  <a:srgbClr val="FFCC00"/>
                </a:solidFill>
                <a:latin typeface="Times New Roman" panose="02020603050405020304" pitchFamily="18" charset="0"/>
                <a:cs typeface="Times New Roman" panose="02020603050405020304" pitchFamily="18" charset="0"/>
              </a:rPr>
              <a:t>General Principles</a:t>
            </a:r>
          </a:p>
        </p:txBody>
      </p:sp>
      <p:sp>
        <p:nvSpPr>
          <p:cNvPr id="4" name="Content Placeholder 3"/>
          <p:cNvSpPr>
            <a:spLocks noGrp="1"/>
          </p:cNvSpPr>
          <p:nvPr>
            <p:ph idx="1"/>
            <p:custDataLst>
              <p:tags r:id="rId2"/>
            </p:custDataLst>
          </p:nvPr>
        </p:nvSpPr>
        <p:spPr>
          <a:xfrm>
            <a:off x="448902" y="1371600"/>
            <a:ext cx="8978035" cy="4495800"/>
          </a:xfrm>
        </p:spPr>
        <p:txBody>
          <a:bodyPr>
            <a:normAutofit/>
          </a:bodyPr>
          <a:lstStyle/>
          <a:p>
            <a:pPr marL="0" indent="0">
              <a:buClr>
                <a:srgbClr val="926D10"/>
              </a:buClr>
              <a:buNone/>
            </a:pPr>
            <a:r>
              <a:rPr lang="en-US" sz="2500" dirty="0">
                <a:solidFill>
                  <a:srgbClr val="003366"/>
                </a:solidFill>
                <a:latin typeface="Times New Roman" panose="02020603050405020304" pitchFamily="18" charset="0"/>
                <a:cs typeface="Times New Roman" panose="02020603050405020304" pitchFamily="18" charset="0"/>
              </a:rPr>
              <a:t>FDIC deposit insurance is provided for “deposit” products </a:t>
            </a:r>
            <a:r>
              <a:rPr lang="en-US" sz="2500" dirty="0" smtClean="0">
                <a:solidFill>
                  <a:srgbClr val="003366"/>
                </a:solidFill>
                <a:latin typeface="Times New Roman" panose="02020603050405020304" pitchFamily="18" charset="0"/>
                <a:cs typeface="Times New Roman" panose="02020603050405020304" pitchFamily="18" charset="0"/>
              </a:rPr>
              <a:t>only.</a:t>
            </a:r>
            <a:endParaRPr lang="en-US" sz="2500" dirty="0">
              <a:solidFill>
                <a:srgbClr val="003366"/>
              </a:solidFill>
              <a:latin typeface="Times New Roman" panose="02020603050405020304" pitchFamily="18" charset="0"/>
              <a:cs typeface="Times New Roman" panose="02020603050405020304" pitchFamily="18" charset="0"/>
            </a:endParaRPr>
          </a:p>
        </p:txBody>
      </p:sp>
      <p:sp>
        <p:nvSpPr>
          <p:cNvPr id="7" name="Slide Number Placeholder 4"/>
          <p:cNvSpPr txBox="1">
            <a:spLocks/>
          </p:cNvSpPr>
          <p:nvPr>
            <p:custDataLst>
              <p:tags r:id="rId3"/>
            </p:custDataLst>
          </p:nvPr>
        </p:nvSpPr>
        <p:spPr>
          <a:xfrm>
            <a:off x="172081" y="6019803"/>
            <a:ext cx="576089" cy="228177"/>
          </a:xfrm>
          <a:prstGeom prst="rect">
            <a:avLst/>
          </a:prstGeom>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4587" algn="l" rtl="0" fontAlgn="base">
              <a:spcBef>
                <a:spcPct val="0"/>
              </a:spcBef>
              <a:spcAft>
                <a:spcPct val="0"/>
              </a:spcAft>
              <a:defRPr kern="1200">
                <a:solidFill>
                  <a:schemeClr val="tx1"/>
                </a:solidFill>
                <a:latin typeface="Times New Roman" pitchFamily="18" charset="0"/>
                <a:ea typeface="+mn-ea"/>
                <a:cs typeface="Arial" charset="0"/>
              </a:defRPr>
            </a:lvl2pPr>
            <a:lvl3pPr marL="909173" algn="l" rtl="0" fontAlgn="base">
              <a:spcBef>
                <a:spcPct val="0"/>
              </a:spcBef>
              <a:spcAft>
                <a:spcPct val="0"/>
              </a:spcAft>
              <a:defRPr kern="1200">
                <a:solidFill>
                  <a:schemeClr val="tx1"/>
                </a:solidFill>
                <a:latin typeface="Times New Roman" pitchFamily="18" charset="0"/>
                <a:ea typeface="+mn-ea"/>
                <a:cs typeface="Arial" charset="0"/>
              </a:defRPr>
            </a:lvl3pPr>
            <a:lvl4pPr marL="1363761" algn="l" rtl="0" fontAlgn="base">
              <a:spcBef>
                <a:spcPct val="0"/>
              </a:spcBef>
              <a:spcAft>
                <a:spcPct val="0"/>
              </a:spcAft>
              <a:defRPr kern="1200">
                <a:solidFill>
                  <a:schemeClr val="tx1"/>
                </a:solidFill>
                <a:latin typeface="Times New Roman" pitchFamily="18" charset="0"/>
                <a:ea typeface="+mn-ea"/>
                <a:cs typeface="Arial" charset="0"/>
              </a:defRPr>
            </a:lvl4pPr>
            <a:lvl5pPr marL="1818346" algn="l" rtl="0" fontAlgn="base">
              <a:spcBef>
                <a:spcPct val="0"/>
              </a:spcBef>
              <a:spcAft>
                <a:spcPct val="0"/>
              </a:spcAft>
              <a:defRPr kern="1200">
                <a:solidFill>
                  <a:schemeClr val="tx1"/>
                </a:solidFill>
                <a:latin typeface="Times New Roman" pitchFamily="18" charset="0"/>
                <a:ea typeface="+mn-ea"/>
                <a:cs typeface="Arial" charset="0"/>
              </a:defRPr>
            </a:lvl5pPr>
            <a:lvl6pPr marL="2272934" algn="l" defTabSz="909173" rtl="0" eaLnBrk="1" latinLnBrk="0" hangingPunct="1">
              <a:defRPr kern="1200">
                <a:solidFill>
                  <a:schemeClr val="tx1"/>
                </a:solidFill>
                <a:latin typeface="Times New Roman" pitchFamily="18" charset="0"/>
                <a:ea typeface="+mn-ea"/>
                <a:cs typeface="Arial" charset="0"/>
              </a:defRPr>
            </a:lvl6pPr>
            <a:lvl7pPr marL="2727521" algn="l" defTabSz="909173" rtl="0" eaLnBrk="1" latinLnBrk="0" hangingPunct="1">
              <a:defRPr kern="1200">
                <a:solidFill>
                  <a:schemeClr val="tx1"/>
                </a:solidFill>
                <a:latin typeface="Times New Roman" pitchFamily="18" charset="0"/>
                <a:ea typeface="+mn-ea"/>
                <a:cs typeface="Arial" charset="0"/>
              </a:defRPr>
            </a:lvl7pPr>
            <a:lvl8pPr marL="3182106" algn="l" defTabSz="909173" rtl="0" eaLnBrk="1" latinLnBrk="0" hangingPunct="1">
              <a:defRPr kern="1200">
                <a:solidFill>
                  <a:schemeClr val="tx1"/>
                </a:solidFill>
                <a:latin typeface="Times New Roman" pitchFamily="18" charset="0"/>
                <a:ea typeface="+mn-ea"/>
                <a:cs typeface="Arial" charset="0"/>
              </a:defRPr>
            </a:lvl8pPr>
            <a:lvl9pPr marL="3636693" algn="l" defTabSz="909173" rtl="0" eaLnBrk="1" latinLnBrk="0" hangingPunct="1">
              <a:defRPr kern="1200">
                <a:solidFill>
                  <a:schemeClr val="tx1"/>
                </a:solidFill>
                <a:latin typeface="Times New Roman" pitchFamily="18" charset="0"/>
                <a:ea typeface="+mn-ea"/>
                <a:cs typeface="Arial" charset="0"/>
              </a:defRPr>
            </a:lvl9pPr>
          </a:lstStyle>
          <a:p>
            <a:pPr>
              <a:defRPr/>
            </a:pPr>
            <a:fld id="{04363AD6-47C7-44EA-A053-7241560F7073}" type="slidenum">
              <a:rPr lang="en-US" b="1" smtClean="0">
                <a:solidFill>
                  <a:srgbClr val="002060"/>
                </a:solidFill>
              </a:rPr>
              <a:pPr>
                <a:defRPr/>
              </a:pPr>
              <a:t>9</a:t>
            </a:fld>
            <a:endParaRPr lang="en-US" b="1" dirty="0">
              <a:solidFill>
                <a:srgbClr val="002060"/>
              </a:solidFill>
            </a:endParaRPr>
          </a:p>
        </p:txBody>
      </p:sp>
      <p:graphicFrame>
        <p:nvGraphicFramePr>
          <p:cNvPr id="5" name="Table 4" descr="table"/>
          <p:cNvGraphicFramePr>
            <a:graphicFrameLocks noGrp="1"/>
          </p:cNvGraphicFramePr>
          <p:nvPr>
            <p:custDataLst>
              <p:tags r:id="rId4"/>
            </p:custDataLst>
            <p:extLst>
              <p:ext uri="{D42A27DB-BD31-4B8C-83A1-F6EECF244321}">
                <p14:modId xmlns:p14="http://schemas.microsoft.com/office/powerpoint/2010/main" val="2196582347"/>
              </p:ext>
            </p:extLst>
          </p:nvPr>
        </p:nvGraphicFramePr>
        <p:xfrm>
          <a:off x="5014119" y="2286000"/>
          <a:ext cx="4339383" cy="3233745"/>
        </p:xfrm>
        <a:graphic>
          <a:graphicData uri="http://schemas.openxmlformats.org/drawingml/2006/table">
            <a:tbl>
              <a:tblPr firstRow="1" bandRow="1">
                <a:effectLst>
                  <a:outerShdw blurRad="50800" dist="38100" dir="2700000" algn="tl" rotWithShape="0">
                    <a:prstClr val="black">
                      <a:alpha val="40000"/>
                    </a:prstClr>
                  </a:outerShdw>
                </a:effectLst>
                <a:tableStyleId>{69CF1AB2-1976-4502-BF36-3FF5EA218861}</a:tableStyleId>
              </a:tblPr>
              <a:tblGrid>
                <a:gridCol w="4339383"/>
              </a:tblGrid>
              <a:tr h="641801">
                <a:tc>
                  <a:txBody>
                    <a:bodyPr/>
                    <a:lstStyle/>
                    <a:p>
                      <a:pPr algn="ctr">
                        <a:lnSpc>
                          <a:spcPct val="150000"/>
                        </a:lnSpc>
                      </a:pPr>
                      <a:r>
                        <a:rPr lang="en-US" sz="1700" b="1" cap="none" spc="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Not Insured—</a:t>
                      </a:r>
                      <a:r>
                        <a:rPr lang="en-US" sz="1700" b="1" cap="none" spc="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Non-deposit Products</a:t>
                      </a:r>
                      <a:endParaRPr lang="en-US" sz="1700" b="1" cap="none" spc="0" dirty="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r h="629610">
                <a:tc>
                  <a:txBody>
                    <a:bodyPr/>
                    <a:lstStyle/>
                    <a:p>
                      <a:pPr algn="ct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Stocks,</a:t>
                      </a:r>
                      <a:r>
                        <a:rPr lang="en-US" sz="1700" b="0" cap="none" spc="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Bonds, Municipal Bonds, and Other Securities</a:t>
                      </a:r>
                      <a:endParaRPr lang="en-US" sz="1700" b="0"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709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Mutual Funds (money market mutual funds and stock, bond, or other security mutual funds)</a:t>
                      </a:r>
                      <a:endParaRPr kumimoji="0" lang="en-US" sz="17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358773">
                <a:tc>
                  <a:txBody>
                    <a:bodyPr/>
                    <a:lstStyle/>
                    <a:p>
                      <a:pPr algn="ct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Annuities</a:t>
                      </a:r>
                      <a:endParaRPr lang="en-US" sz="1700" b="0"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46886">
                <a:tc>
                  <a:txBody>
                    <a:bodyPr/>
                    <a:lstStyle/>
                    <a:p>
                      <a:pPr algn="ct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Insurance Products</a:t>
                      </a:r>
                      <a:endParaRPr lang="en-US" sz="1700" b="0"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468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Safe Deposit Box Contents</a:t>
                      </a:r>
                      <a:endParaRPr kumimoji="0" lang="en-US" sz="1700" b="0" i="0" u="none" strike="noStrike" cap="none" spc="0" normalizeH="0" baseline="0" dirty="0" smtClean="0">
                        <a:ln w="1905"/>
                        <a:solidFill>
                          <a:srgbClr val="002060"/>
                        </a:solidFill>
                        <a:effectLst>
                          <a:innerShdw blurRad="69850" dist="43180" dir="5400000">
                            <a:srgbClr val="000000">
                              <a:alpha val="65000"/>
                            </a:srgbClr>
                          </a:innerShdw>
                        </a:effectLst>
                        <a:latin typeface="Times New Roman"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graphicFrame>
        <p:nvGraphicFramePr>
          <p:cNvPr id="9" name="Table 8" descr="table"/>
          <p:cNvGraphicFramePr>
            <a:graphicFrameLocks noGrp="1"/>
          </p:cNvGraphicFramePr>
          <p:nvPr>
            <p:custDataLst>
              <p:tags r:id="rId5"/>
            </p:custDataLst>
            <p:extLst>
              <p:ext uri="{D42A27DB-BD31-4B8C-83A1-F6EECF244321}">
                <p14:modId xmlns:p14="http://schemas.microsoft.com/office/powerpoint/2010/main" val="3761500892"/>
              </p:ext>
            </p:extLst>
          </p:nvPr>
        </p:nvGraphicFramePr>
        <p:xfrm>
          <a:off x="460125" y="2286000"/>
          <a:ext cx="4339383" cy="3233745"/>
        </p:xfrm>
        <a:graphic>
          <a:graphicData uri="http://schemas.openxmlformats.org/drawingml/2006/table">
            <a:tbl>
              <a:tblPr firstRow="1" bandRow="1">
                <a:effectLst>
                  <a:outerShdw blurRad="50800" dist="38100" dir="2700000" algn="tl" rotWithShape="0">
                    <a:prstClr val="black">
                      <a:alpha val="40000"/>
                    </a:prstClr>
                  </a:outerShdw>
                </a:effectLst>
                <a:tableStyleId>{69CF1AB2-1976-4502-BF36-3FF5EA218861}</a:tableStyleId>
              </a:tblPr>
              <a:tblGrid>
                <a:gridCol w="4339383"/>
              </a:tblGrid>
              <a:tr h="641801">
                <a:tc>
                  <a:txBody>
                    <a:bodyPr/>
                    <a:lstStyle/>
                    <a:p>
                      <a:pPr algn="ctr">
                        <a:lnSpc>
                          <a:spcPct val="150000"/>
                        </a:lnSpc>
                      </a:pPr>
                      <a:r>
                        <a:rPr lang="en-US" sz="1700" b="1" cap="none" spc="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Insured—Bank </a:t>
                      </a:r>
                      <a:r>
                        <a:rPr lang="en-US" sz="1700" b="1" cap="none" spc="0" baseline="0" dirty="0" smtClean="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Deposits</a:t>
                      </a:r>
                      <a:endParaRPr lang="en-US" sz="1700" b="1" cap="none" spc="0" dirty="0">
                        <a:ln w="1905"/>
                        <a:solidFill>
                          <a:srgbClr val="FFCC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a:lightRig rig="flood" dir="t"/>
                    </a:cell3D>
                    <a:solidFill>
                      <a:srgbClr val="002060"/>
                    </a:solidFill>
                  </a:tcPr>
                </a:tc>
              </a:tr>
              <a:tr h="629610">
                <a:tc>
                  <a:txBody>
                    <a:bodyPr/>
                    <a:lstStyle/>
                    <a:p>
                      <a:pPr algn="ctr">
                        <a:lnSpc>
                          <a:spcPct val="200000"/>
                        </a:lnSpc>
                      </a:pP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Checking Accounts</a:t>
                      </a:r>
                      <a:endParaRPr lang="en-US" sz="1700" b="0"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709789">
                <a:tc>
                  <a:txBody>
                    <a:bodyPr/>
                    <a:lstStyle/>
                    <a:p>
                      <a:pPr marL="0" marR="0" indent="0" algn="ctr" defTabSz="914400" rtl="0" eaLnBrk="1" fontAlgn="auto" latinLnBrk="0" hangingPunct="1">
                        <a:lnSpc>
                          <a:spcPct val="200000"/>
                        </a:lnSpc>
                        <a:spcBef>
                          <a:spcPts val="600"/>
                        </a:spcBef>
                        <a:spcAft>
                          <a:spcPts val="0"/>
                        </a:spcAft>
                        <a:buClrTx/>
                        <a:buSzTx/>
                        <a:buFontTx/>
                        <a:buNone/>
                        <a:tabLst/>
                        <a:defRPr/>
                      </a:pP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Money Market</a:t>
                      </a:r>
                      <a:r>
                        <a:rPr lang="en-US" sz="1700" b="0" cap="none" spc="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Deposit Accounts (“MMDA”)</a:t>
                      </a:r>
                      <a:endPar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358773">
                <a:tc>
                  <a:txBody>
                    <a:bodyPr/>
                    <a:lstStyle/>
                    <a:p>
                      <a:pPr algn="ct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Savings Accounts</a:t>
                      </a:r>
                      <a:endParaRPr lang="en-US" sz="1700" b="0"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46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NOW Accounts</a:t>
                      </a: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r h="446886">
                <a:tc>
                  <a:txBody>
                    <a:bodyPr/>
                    <a:lstStyle/>
                    <a:p>
                      <a:pPr algn="ctr"/>
                      <a:r>
                        <a:rPr lang="en-US" sz="1700" b="0"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Certificates</a:t>
                      </a:r>
                      <a:r>
                        <a:rPr lang="en-US" sz="1700" b="0" cap="none" spc="0" baseline="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of Deposit (“CDs”)</a:t>
                      </a:r>
                      <a:endParaRPr lang="en-US" sz="1700" b="0"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txBody>
                  <a:tcPr marL="98760" marR="98760" marT="42672" marB="4267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cell3D prstMaterial="dkEdge">
                      <a:bevel w="25400" h="25400" prst="angle"/>
                      <a:lightRig rig="flood" dir="t"/>
                    </a:cell3D>
                    <a:solidFill>
                      <a:schemeClr val="accent3"/>
                    </a:solidFill>
                  </a:tcPr>
                </a:tc>
              </a:tr>
            </a:tbl>
          </a:graphicData>
        </a:graphic>
      </p:graphicFrame>
    </p:spTree>
    <p:extLst>
      <p:ext uri="{BB962C8B-B14F-4D97-AF65-F5344CB8AC3E}">
        <p14:creationId xmlns:p14="http://schemas.microsoft.com/office/powerpoint/2010/main" val="342431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33&quot;/&gt;&lt;lineCharCount val=&quot;8&quot;/&gt;&lt;/TableIndex&gt;&lt;/ShapeTextInfo&gt;"/>
  <p:tag name="HTML_SHAPEINFO" val="&lt;ThreeDShapeInfo&gt;&lt;uuid val=&quot;{67B120A3-F88B-432B-A86F-702FFFE6FC74}&quot;/&gt;&lt;isInvalidForFieldText val=&quot;0&quot;/&gt;&lt;Image&gt;&lt;filename val=&quot;C:\Users\juangonzalez\AppData\Local\Temp\1\CP111243411133Session\CPTrustFolder111243411149\PPTImport1112473502710\data\asimages\{67B120A3-F88B-432B-A86F-702FFFE6FC74}_19.png&quot;/&gt;&lt;left val=&quot;25&quot;/&gt;&lt;top val=&quot;420&quot;/&gt;&lt;width val=&quot;1214&quot;/&gt;&lt;height val=&quot;176&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3&quot;/&gt;&lt;/TableIndex&gt;&lt;/ShapeTextInfo&gt;"/>
  <p:tag name="HTML_SHAPEINFO" val="&lt;ThreeDShapeInfo&gt;&lt;uuid val=&quot;{9480EA92-53D5-4D37-94C7-6B3EE173C2B3}&quot;/&gt;&lt;isInvalidForFieldText val=&quot;0&quot;/&gt;&lt;Image&gt;&lt;filename val=&quot;C:\Users\juangonzalez\AppData\Local\Temp\1\CP111243411133Session\CPTrustFolder111243411149\PPTImport1112473502710\data\asimages\{9480EA92-53D5-4D37-94C7-6B3EE173C2B3}_19.png&quot;/&gt;&lt;left val=&quot;28&quot;/&gt;&lt;top val=&quot;530&quot;/&gt;&lt;width val=&quot;1213&quot;/&gt;&lt;height val=&quot;12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9&quot;/&gt;&lt;/TableIndex&gt;&lt;/ShapeTextInfo&gt;"/>
  <p:tag name="HTML_SHAPEINFO" val="&lt;ThreeDShapeInfo&gt;&lt;uuid val=&quot;{B494E69E-A1D9-4FC4-96F2-A27B9451AD01}&quot;/&gt;&lt;isInvalidForFieldText val=&quot;0&quot;/&gt;&lt;Image&gt;&lt;filename val=&quot;C:\Users\juangonzalez\AppData\Local\Temp\1\CP111243411133Session\CPTrustFolder111243411149\PPTImport1112473502710\data\asimages\{B494E69E-A1D9-4FC4-96F2-A27B9451AD01}_19.png&quot;/&gt;&lt;left val=&quot;30&quot;/&gt;&lt;top val=&quot;575&quot;/&gt;&lt;width val=&quot;1213&quot;/&gt;&lt;height val=&quot;123&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4A267E0C-6F8E-4C43-8F3B-4654E42E78C5}&quot;/&gt;&lt;isInvalidForFieldText val=&quot;0&quot;/&gt;&lt;Image&gt;&lt;filename val=&quot;C:\Users\juangonzalez\AppData\Local\Temp\1\CP111243411133Session\CPTrustFolder111243411149\PPTImport1112473502710\data\asimages\{4A267E0C-6F8E-4C43-8F3B-4654E42E78C5}_20.png&quot;/&gt;&lt;left val=&quot;16&quot;/&gt;&lt;top val=&quot;25&quot;/&gt;&lt;width val=&quot;1253&quot;/&gt;&lt;height val=&quot;124&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19&quot;/&gt;&lt;lineCharCount val=&quot;1&quot;/&gt;&lt;lineCharCount val=&quot;71&quot;/&gt;&lt;lineCharCount val=&quot;74&quot;/&gt;&lt;lineCharCount val=&quot;64&quot;/&gt;&lt;lineCharCount val=&quot;21&quot;/&gt;&lt;lineCharCount val=&quot;1&quot;/&gt;&lt;lineCharCount val=&quot;63&quot;/&gt;&lt;lineCharCount val=&quot;65&quot;/&gt;&lt;lineCharCount val=&quot;1&quot;/&gt;&lt;/TableIndex&gt;&lt;/ShapeTextInfo&gt;"/>
  <p:tag name="HTML_SHAPEINFO" val="&lt;TextEffect&gt;&lt;Image&gt;&lt;filename val=&quot;C:\Users\juangonzalez\AppData\Local\Temp\1\CP111243411133Session\CPTrustFolder111243411149\PPTImport1112473502710\data\asimages\{6C70A6EB-B6C3-4CF1-BCA8-83BEAA54E7F9}_1.png_crop.png&quot;/&gt;&lt;left val=&quot;71&quot;/&gt;&lt;top val=&quot;207&quot;/&gt;&lt;width val=&quot;1124&quot;/&gt;&lt;height val=&quot;90&quot;/&gt;&lt;hasText val=&quot;1&quot;/&gt;&lt;paraId val=&quot;1&quot;/&gt;&lt;/Image&gt;&lt;Image&gt;&lt;filename val=&quot;C:\Users\juangonzalez\AppData\Local\Temp\1\CP111243411133Session\CPTrustFolder111243411149\PPTImport1112473502710\data\asimages\{6E276F3A-977C-4B68-BDAC-50BF4E711D64}_1.png_crop.png&quot;/&gt;&lt;left val=&quot;1234&quot;/&gt;&lt;top val=&quot;744&quot;/&gt;&lt;width val=&quot;0&quot;/&gt;&lt;height val=&quot;0&quot;/&gt;&lt;hasText val=&quot;1&quot;/&gt;&lt;paraId val=&quot;2&quot;/&gt;&lt;/Image&gt;&lt;Image&gt;&lt;filename val=&quot;C:\Users\juangonzalez\AppData\Local\Temp\1\CP111243411133Session\CPTrustFolder111243411149\PPTImport1112473502710\data\asimages\{CB4D95B3-C663-4DCC-9B69-F33A6806AF35}_1.png_crop.png&quot;/&gt;&lt;left val=&quot;74&quot;/&gt;&lt;top val=&quot;370&quot;/&gt;&lt;width val=&quot;1111&quot;/&gt;&lt;height val=&quot;174&quot;/&gt;&lt;hasText val=&quot;1&quot;/&gt;&lt;paraId val=&quot;3&quot;/&gt;&lt;/Image&gt;&lt;Image&gt;&lt;filename val=&quot;C:\Users\juangonzalez\AppData\Local\Temp\1\CP111243411133Session\CPTrustFolder111243411149\PPTImport1112473502710\data\asimages\{BD24FAE2-683C-480C-A2E1-F295ABA584FF}_1.png_crop.png&quot;/&gt;&lt;left val=&quot;1234&quot;/&gt;&lt;top val=&quot;744&quot;/&gt;&lt;width val=&quot;0&quot;/&gt;&lt;height val=&quot;0&quot;/&gt;&lt;hasText val=&quot;1&quot;/&gt;&lt;paraId val=&quot;4&quot;/&gt;&lt;/Image&gt;&lt;Image&gt;&lt;filename val=&quot;C:\Users\juangonzalez\AppData\Local\Temp\1\CP111243411133Session\CPTrustFolder111243411149\PPTImport1112473502710\data\asimages\{F60D8354-8127-4555-849E-26741CB9B2FF}_1.png_crop.png&quot;/&gt;&lt;left val=&quot;74&quot;/&gt;&lt;top val=&quot;600&quot;/&gt;&lt;width val=&quot;1054&quot;/&gt;&lt;height val=&quot;82&quot;/&gt;&lt;hasText val=&quot;1&quot;/&gt;&lt;paraId val=&quot;5&quot;/&gt;&lt;/Image&gt;&lt;Image&gt;&lt;filename val=&quot;C:\Users\juangonzalez\AppData\Local\Temp\1\CP111243411133Session\CPTrustFolder111243411149\PPTImport1112473502710\data\asimages\{BA6A4CE6-C5A1-44A5-AEB3-D9AFCC3B25B0}_1.png_crop.png&quot;/&gt;&lt;left val=&quot;1234&quot;/&gt;&lt;top val=&quot;744&quot;/&gt;&lt;width val=&quot;0&quot;/&gt;&lt;height val=&quot;0&quot;/&gt;&lt;hasText val=&quot;1&quot;/&gt;&lt;paraId val=&quot;6&quot;/&gt;&lt;/Image&gt;&lt;/TextEffect&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074D6F-0790-4DFA-80AA-B8BE7FAA5605}&quot;/&gt;&lt;isInvalidForFieldText val=&quot;0&quot;/&gt;&lt;Image&gt;&lt;filename val=&quot;C:\Users\juangonzalez\AppData\Local\Temp\1\CP111243411133Session\CPTrustFolder111243411149\PPTImport1112473502710\data\asimages\{AB074D6F-0790-4DFA-80AA-B8BE7FAA5605}_20.png&quot;/&gt;&lt;left val=&quot;13&quot;/&gt;&lt;top val=&quot;786&quot;/&gt;&lt;width val=&quot;83&quot;/&gt;&lt;height val=&quot;6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259E5899-0624-48CD-BA5F-00A02B079B8E}&quot;/&gt;&lt;isInvalidForFieldText val=&quot;0&quot;/&gt;&lt;Image&gt;&lt;filename val=&quot;C:\Users\juangonzalez\AppData\Local\Temp\1\CP111243411133Session\CPTrustFolder111243411149\PPTImport1112473502710\data\asimages\{259E5899-0624-48CD-BA5F-00A02B079B8E}_21.png&quot;/&gt;&lt;left val=&quot;18&quot;/&gt;&lt;top val=&quot;25&quot;/&gt;&lt;width val=&quot;1051&quot;/&gt;&lt;height val=&quot;124&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8&quot;/&gt;&lt;lineCharCount val=&quot;11&quot;/&gt;&lt;lineCharCount val=&quot;1&quot;/&gt;&lt;lineCharCount val=&quot;69&quot;/&gt;&lt;lineCharCount val=&quot;52&quot;/&gt;&lt;lineCharCount val=&quot;1&quot;/&gt;&lt;lineCharCount val=&quot;77&quot;/&gt;&lt;lineCharCount val=&quot;26&quot;/&gt;&lt;lineCharCount val=&quot;1&quot;/&gt;&lt;lineCharCount val=&quot;78&quot;/&gt;&lt;lineCharCount val=&quot;1&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50113F44-3646-4F27-971F-CFD51ABD2459}_1.png_crop.png&quot;/&gt;&lt;left val=&quot;91&quot;/&gt;&lt;top val=&quot;209&quot;/&gt;&lt;width val=&quot;1037&quot;/&gt;&lt;height val=&quot;85&quot;/&gt;&lt;hasText val=&quot;1&quot;/&gt;&lt;paraId val=&quot;1&quot;/&gt;&lt;/Image&gt;&lt;Image&gt;&lt;filename val=&quot;C:\Users\juangonzalez\AppData\Local\Temp\1\CP111243411133Session\CPTrustFolder111243411149\PPTImport1112473502710\data\asimages\{115B2059-8C2D-4049-A14E-CBA526D9B221}_1.png_crop.png&quot;/&gt;&lt;left val=&quot;1232&quot;/&gt;&lt;top val=&quot;681&quot;/&gt;&lt;width val=&quot;0&quot;/&gt;&lt;height val=&quot;0&quot;/&gt;&lt;hasText val=&quot;1&quot;/&gt;&lt;paraId val=&quot;2&quot;/&gt;&lt;/Image&gt;&lt;Image&gt;&lt;filename val=&quot;C:\Users\juangonzalez\AppData\Local\Temp\1\CP111243411133Session\CPTrustFolder111243411149\PPTImport1112473502710\data\asimages\{A7E73F67-93C3-43C7-BF1E-654019057E4C}_1.png_crop.png&quot;/&gt;&lt;left val=&quot;93&quot;/&gt;&lt;top val=&quot;366&quot;/&gt;&lt;width val=&quot;1038&quot;/&gt;&lt;height val=&quot;77&quot;/&gt;&lt;hasText val=&quot;1&quot;/&gt;&lt;paraId val=&quot;3&quot;/&gt;&lt;/Image&gt;&lt;Image&gt;&lt;filename val=&quot;C:\Users\juangonzalez\AppData\Local\Temp\1\CP111243411133Session\CPTrustFolder111243411149\PPTImport1112473502710\data\asimages\{8F7AC937-69F4-4D5B-83F6-B3391258D2BF}_1.png_crop.png&quot;/&gt;&lt;left val=&quot;1232&quot;/&gt;&lt;top val=&quot;681&quot;/&gt;&lt;width val=&quot;0&quot;/&gt;&lt;height val=&quot;0&quot;/&gt;&lt;hasText val=&quot;1&quot;/&gt;&lt;paraId val=&quot;4&quot;/&gt;&lt;/Image&gt;&lt;Image&gt;&lt;filename val=&quot;C:\Users\juangonzalez\AppData\Local\Temp\1\CP111243411133Session\CPTrustFolder111243411149\PPTImport1112473502710\data\asimages\{6E517890-715B-408C-B5EB-4D7D420A2C2F}_1.png_crop.png&quot;/&gt;&lt;left val=&quot;153&quot;/&gt;&lt;top val=&quot;502&quot;/&gt;&lt;width val=&quot;1020&quot;/&gt;&lt;height val=&quot;68&quot;/&gt;&lt;hasText val=&quot;1&quot;/&gt;&lt;paraId val=&quot;5&quot;/&gt;&lt;/Image&gt;&lt;Image&gt;&lt;filename val=&quot;C:\Users\juangonzalez\AppData\Local\Temp\1\CP111243411133Session\CPTrustFolder111243411149\PPTImport1112473502710\data\asimages\{A63B7ABA-4BA0-4E3F-A611-80F3410CFE42}_1.png_crop.png&quot;/&gt;&lt;left val=&quot;1232&quot;/&gt;&lt;top val=&quot;681&quot;/&gt;&lt;width val=&quot;0&quot;/&gt;&lt;height val=&quot;0&quot;/&gt;&lt;hasText val=&quot;1&quot;/&gt;&lt;paraId val=&quot;6&quot;/&gt;&lt;/Image&gt;&lt;Image&gt;&lt;filename val=&quot;C:\Users\juangonzalez\AppData\Local\Temp\1\CP111243411133Session\CPTrustFolder111243411149\PPTImport1112473502710\data\asimages\{1FBCC804-0833-4A33-A859-7C2F00139688}_1.png_crop.png&quot;/&gt;&lt;left val=&quot;153&quot;/&gt;&lt;top val=&quot;620&quot;/&gt;&lt;width val=&quot;1023&quot;/&gt;&lt;height val=&quot;34&quot;/&gt;&lt;hasText val=&quot;1&quot;/&gt;&lt;paraId val=&quot;7&quot;/&gt;&lt;/Image&gt;&lt;Image&gt;&lt;filename val=&quot;C:\Users\juangonzalez\AppData\Local\Temp\1\CP111243411133Session\CPTrustFolder111243411149\PPTImport1112473502710\data\asimages\{B61D8B12-54AF-43E4-A9A2-296FA3473010}_1.png_crop.png&quot;/&gt;&lt;left val=&quot;1232&quot;/&gt;&lt;top val=&quot;681&quot;/&gt;&lt;width val=&quot;0&quot;/&gt;&lt;height val=&quot;0&quot;/&gt;&lt;hasText val=&quot;1&quot;/&gt;&lt;paraId val=&quot;8&quot;/&gt;&lt;/Image&gt;&lt;Image&gt;&lt;filename val=&quot;C:\Users\juangonzalez\AppData\Local\Temp\1\CP111243411133Session\CPTrustFolder111243411149\PPTImport1112473502710\data\asimages\{08C37268-0940-444B-AF04-DF32A8372626}_1.png_crop.png&quot;/&gt;&lt;left val=&quot;1232&quot;/&gt;&lt;top val=&quot;681&quot;/&gt;&lt;width val=&quot;0&quot;/&gt;&lt;height val=&quot;0&quot;/&gt;&lt;hasText val=&quot;1&quot;/&gt;&lt;paraId val=&quot;9&quot;/&gt;&lt;/Image&gt;&lt;Image&gt;&lt;filename val=&quot;C:\Users\juangonzalez\AppData\Local\Temp\1\CP111243411133Session\CPTrustFolder111243411149\PPTImport1112473502710\data\asimages\{EAC1AB43-9C87-4A35-8F89-1EC223B3B529}_1.png_crop.png&quot;/&gt;&lt;left val=&quot;1232&quot;/&gt;&lt;top val=&quot;681&quot;/&gt;&lt;width val=&quot;0&quot;/&gt;&lt;height val=&quot;0&quot;/&gt;&lt;hasText val=&quot;1&quot;/&gt;&lt;paraId val=&quot;10&quot;/&gt;&lt;/Image&gt;&lt;/TextEffec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544BB0-BB85-4DF1-A5EB-19BD47964C9F}&quot;/&gt;&lt;isInvalidForFieldText val=&quot;0&quot;/&gt;&lt;Image&gt;&lt;filename val=&quot;C:\Users\juangonzalez\AppData\Local\Temp\1\CP111243411133Session\CPTrustFolder111243411149\PPTImport1112473502710\data\asimages\{A6544BB0-BB85-4DF1-A5EB-19BD47964C9F}_21.png&quot;/&gt;&lt;left val=&quot;15&quot;/&gt;&lt;top val=&quot;786&quot;/&gt;&lt;width val=&quot;84&quot;/&gt;&lt;height val=&quot;6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A1E1871A-6C45-4682-9F0B-220AF650EA34}&quot;/&gt;&lt;isInvalidForFieldText val=&quot;0&quot;/&gt;&lt;Image&gt;&lt;filename val=&quot;C:\Users\juangonzalez\AppData\Local\Temp\1\CP111243411133Session\CPTrustFolder111243411149\PPTImport1112473502710\data\asimages\{A1E1871A-6C45-4682-9F0B-220AF650EA34}_22.png&quot;/&gt;&lt;left val=&quot;31&quot;/&gt;&lt;top val=&quot;160&quot;/&gt;&lt;width val=&quot;443&quot;/&gt;&lt;height val=&quot;7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8&quot;/&gt;&lt;lineCharCount val=&quot;8&quot;/&gt;&lt;/TableIndex&gt;&lt;/ShapeTextInfo&gt;"/>
  <p:tag name="PRESENTER_SHAPEINFO" val="&lt;ThreeDShapeInfo&gt;&lt;uuid val=&quot;{658DE6BF-1F63-494E-A033-CB4636D3F0DD}&quot;/&gt;&lt;isInvalidForFieldText val=&quot;0&quot;/&gt;&lt;Image&gt;&lt;filename val=&quot;C:\Users\juangonzalez\AppData\Local\Temp\1\CP111243411133Session\CPTrustFolder111243411149\PPTImport1112473502710\data\asimages\{658DE6BF-1F63-494E-A033-CB4636D3F0DD}_22.png&quot;/&gt;&lt;left val=&quot;23&quot;/&gt;&lt;top val=&quot;220&quot;/&gt;&lt;width val=&quot;230&quot;/&gt;&lt;height val=&quot;18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49B24E34-E17C-4654-9BB3-CD7C1D7CD983}&quot;/&gt;&lt;isInvalidForFieldText val=&quot;0&quot;/&gt;&lt;Image&gt;&lt;filename val=&quot;C:\Users\juangonzalez\AppData\Local\Temp\1\CP111243411133Session\CPTrustFolder111243411149\PPTImport1112473502710\data\asimages\{49B24E34-E17C-4654-9BB3-CD7C1D7CD983}_22.png&quot;/&gt;&lt;left val=&quot;16&quot;/&gt;&lt;top val=&quot;25&quot;/&gt;&lt;width val=&quot;1293&quot;/&gt;&lt;height val=&quot;124&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E9F44CC-1B02-4F69-A099-78144AB46555}&quot;/&gt;&lt;isInvalidForFieldText val=&quot;0&quot;/&gt;&lt;Image&gt;&lt;filename val=&quot;C:\Users\juangonzalez\AppData\Local\Temp\1\CP111243411133Session\CPTrustFolder111243411149\PPTImport1112473502710\data\asimages\{3E9F44CC-1B02-4F69-A099-78144AB46555}_22.png&quot;/&gt;&lt;left val=&quot;13&quot;/&gt;&lt;top val=&quot;785&quot;/&gt;&lt;width val=&quot;83&quot;/&gt;&lt;height val=&quot;66&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4&quot;/&gt;&lt;lineCharCount val=&quot;18&quot;/&gt;&lt;lineCharCount val=&quot;15&quot;/&gt;&lt;lineCharCount val=&quot;22&quot;/&gt;&lt;/TableIndex&gt;&lt;/ShapeTextInfo&gt;"/>
  <p:tag name="PRESENTER_SHAPEINFO" val="&lt;ThreeDShapeInfo&gt;&lt;uuid val=&quot;{3D510436-066A-4D19-B33B-B2255B2C80E9}&quot;/&gt;&lt;isInvalidForFieldText val=&quot;1&quot;/&gt;&lt;Image&gt;&lt;filename val=&quot;C:\Users\juangonzalez\AppData\Local\Temp\1\CP111243411133Session\CPTrustFolder111243411149\PPTImport1112473502710\data\asimages\{3D510436-066A-4D19-B33B-B2255B2C80E9}_22_S.png&quot;/&gt;&lt;left val=&quot;850&quot;/&gt;&lt;top val=&quot;215&quot;/&gt;&lt;width val=&quot;319&quot;/&gt;&lt;height val=&quot;175&quot;/&gt;&lt;hasText val=&quot;0&quot;/&gt;&lt;/Image&gt;&lt;Image&gt;&lt;filename val=&quot;C:\Users\juangonzalez\AppData\Local\Temp\1\CP111243411133Session\CPTrustFolder111243411149\PPTImport1112473502710\data\asimages\{3D510436-066A-4D19-B33B-B2255B2C80E9}_22_T.png&quot;/&gt;&lt;left val=&quot;855&quot;/&gt;&lt;top val=&quot;218&quot;/&gt;&lt;width val=&quot;307&quot;/&gt;&lt;height val=&quot;16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9&quot;/&gt;&lt;lineCharCount val=&quot;10&quot;/&gt;&lt;lineCharCount val=&quot;8&quot;/&gt;&lt;/TableIndex&gt;&lt;/ShapeTextInfo&gt;"/>
  <p:tag name="PRESENTER_SHAPEINFO" val="&lt;ThreeDShapeInfo&gt;&lt;uuid val=&quot;{6E92E6BA-0FFD-4871-8753-11D4BB598BA4}&quot;/&gt;&lt;isInvalidForFieldText val=&quot;0&quot;/&gt;&lt;Image&gt;&lt;filename val=&quot;C:\Users\juangonzalez\AppData\Local\Temp\1\CP111243411133Session\CPTrustFolder111243411149\PPTImport1112473502710\data\asimages\{6E92E6BA-0FFD-4871-8753-11D4BB598BA4}_22.png&quot;/&gt;&lt;left val=&quot;890&quot;/&gt;&lt;top val=&quot;646&quot;/&gt;&lt;width val=&quot;227&quot;/&gt;&lt;height val=&quot;14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0&quot;/&gt;&lt;lineCharCount val=&quot;6&quot;/&gt;&lt;lineCharCount val=&quot;9&quot;/&gt;&lt;/TableIndex&gt;&lt;/ShapeTextInfo&gt;"/>
  <p:tag name="PRESENTER_SHAPEINFO" val="&lt;ThreeDShapeInfo&gt;&lt;uuid val=&quot;{C28A0A1A-4883-471A-98DB-161B15C74670}&quot;/&gt;&lt;isInvalidForFieldText val=&quot;0&quot;/&gt;&lt;Image&gt;&lt;filename val=&quot;C:\Users\juangonzalez\AppData\Local\Temp\1\CP111243411133Session\CPTrustFolder111243411149\PPTImport1112473502710\data\asimages\{C28A0A1A-4883-471A-98DB-161B15C74670}_22.png&quot;/&gt;&lt;left val=&quot;15&quot;/&gt;&lt;top val=&quot;396&quot;/&gt;&lt;width val=&quot;245&quot;/&gt;&lt;height val=&quot;18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4&quot;/&gt;&lt;lineCharCount val=&quot;6&quot;/&gt;&lt;lineCharCount val=&quot;9&quot;/&gt;&lt;/TableIndex&gt;&lt;/ShapeTextInfo&gt;"/>
  <p:tag name="PRESENTER_SHAPEINFO" val="&lt;ThreeDShapeInfo&gt;&lt;uuid val=&quot;{BD42C974-3142-444B-A8FA-C33E6D3DB2E2}&quot;/&gt;&lt;isInvalidForFieldText val=&quot;0&quot;/&gt;&lt;Image&gt;&lt;filename val=&quot;C:\Users\juangonzalez\AppData\Local\Temp\1\CP111243411133Session\CPTrustFolder111243411149\PPTImport1112473502710\data\asimages\{BD42C974-3142-444B-A8FA-C33E6D3DB2E2}_22.png&quot;/&gt;&lt;left val=&quot;253&quot;/&gt;&lt;top val=&quot;396&quot;/&gt;&lt;width val=&quot;256&quot;/&gt;&lt;height val=&quot;19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8&quot;/&gt;&lt;lineCharCount val=&quot;11&quot;/&gt;&lt;lineCharCount val=&quot;9&quot;/&gt;&lt;/TableIndex&gt;&lt;/ShapeTextInfo&gt;"/>
  <p:tag name="PRESENTER_SHAPEINFO" val="&lt;ThreeDShapeInfo&gt;&lt;uuid val=&quot;{068905E5-B1B1-4409-BA9B-855C8907B28C}&quot;/&gt;&lt;isInvalidForFieldText val=&quot;0&quot;/&gt;&lt;Image&gt;&lt;filename val=&quot;C:\Users\juangonzalez\AppData\Local\Temp\1\CP111243411133Session\CPTrustFolder111243411149\PPTImport1112473502710\data\asimages\{068905E5-B1B1-4409-BA9B-855C8907B28C}_22.png&quot;/&gt;&lt;left val=&quot;15&quot;/&gt;&lt;top val=&quot;586&quot;/&gt;&lt;width val=&quot;245&quot;/&gt;&lt;height val=&quot;191&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9&quot;/&gt;&lt;lineCharCount val=&quot;8&quot;/&gt;&lt;lineCharCount val=&quot;5&quot;/&gt;&lt;lineCharCount val=&quot;9&quot;/&gt;&lt;/TableIndex&gt;&lt;/ShapeTextInfo&gt;"/>
  <p:tag name="PRESENTER_SHAPEINFO" val="&lt;ThreeDShapeInfo&gt;&lt;uuid val=&quot;{C6352FBA-56DC-4D41-93BE-FE4CB4D75396}&quot;/&gt;&lt;isInvalidForFieldText val=&quot;0&quot;/&gt;&lt;Image&gt;&lt;filename val=&quot;C:\Users\juangonzalez\AppData\Local\Temp\1\CP111243411133Session\CPTrustFolder111243411149\PPTImport1112473502710\data\asimages\{C6352FBA-56DC-4D41-93BE-FE4CB4D75396}_22.png&quot;/&gt;&lt;left val=&quot;270&quot;/&gt;&lt;top val=&quot;585&quot;/&gt;&lt;width val=&quot;241&quot;/&gt;&lt;height val=&quot;20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1&quot;/&gt;&lt;lineCharCount val=&quot;8&quot;/&gt;&lt;/TableIndex&gt;&lt;/ShapeTextInfo&gt;"/>
  <p:tag name="PRESENTER_SHAPEINFO" val="&lt;ThreeDShapeInfo&gt;&lt;uuid val=&quot;{1298B09C-74A6-4D4F-9FED-4DB5A2ECFAC9}&quot;/&gt;&lt;isInvalidForFieldText val=&quot;0&quot;/&gt;&lt;Image&gt;&lt;filename val=&quot;C:\Users\juangonzalez\AppData\Local\Temp\1\CP111243411133Session\CPTrustFolder111243411149\PPTImport1112473502710\data\asimages\{1298B09C-74A6-4D4F-9FED-4DB5A2ECFAC9}_22.png&quot;/&gt;&lt;left val=&quot;890&quot;/&gt;&lt;top val=&quot;440&quot;/&gt;&lt;width val=&quot;227&quot;/&gt;&lt;height val=&quot;14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8&quot;/&gt;&lt;lineCharCount val=&quot;8&quot;/&gt;&lt;/TableIndex&gt;&lt;/ShapeTextInfo&gt;"/>
  <p:tag name="PRESENTER_SHAPEINFO" val="&lt;ThreeDShapeInfo&gt;&lt;uuid val=&quot;{080B1D47-E94B-4C62-81CA-B91F4B67A7E4}&quot;/&gt;&lt;isInvalidForFieldText val=&quot;0&quot;/&gt;&lt;Image&gt;&lt;filename val=&quot;C:\Users\juangonzalez\AppData\Local\Temp\1\CP111243411133Session\CPTrustFolder111243411149\PPTImport1112473502710\data\asimages\{080B1D47-E94B-4C62-81CA-B91F4B67A7E4}_22.png&quot;/&gt;&lt;left val=&quot;270&quot;/&gt;&lt;top val=&quot;220&quot;/&gt;&lt;width val=&quot;230&quot;/&gt;&lt;height val=&quot;18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A1E1871A-6C45-4682-9F0B-220AF650EA34}&quot;/&gt;&lt;isInvalidForFieldText val=&quot;0&quot;/&gt;&lt;Image&gt;&lt;filename val=&quot;C:\Users\juangonzalez\AppData\Local\Temp\1\CP111243411133Session\CPTrustFolder111243411149\PPTImport1112473502710\data\asimages\{A1E1871A-6C45-4682-9F0B-220AF650EA34}_22.png&quot;/&gt;&lt;left val=&quot;31&quot;/&gt;&lt;top val=&quot;160&quot;/&gt;&lt;width val=&quot;443&quot;/&gt;&lt;height val=&quot;7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A1E1871A-6C45-4682-9F0B-220AF650EA34}&quot;/&gt;&lt;isInvalidForFieldText val=&quot;0&quot;/&gt;&lt;Image&gt;&lt;filename val=&quot;C:\Users\juangonzalez\AppData\Local\Temp\1\CP111243411133Session\CPTrustFolder111243411149\PPTImport1112473502710\data\asimages\{A1E1871A-6C45-4682-9F0B-220AF650EA34}_22.png&quot;/&gt;&lt;left val=&quot;31&quot;/&gt;&lt;top val=&quot;160&quot;/&gt;&lt;width val=&quot;443&quot;/&gt;&lt;height val=&quot;77&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A1E1871A-6C45-4682-9F0B-220AF650EA34}&quot;/&gt;&lt;isInvalidForFieldText val=&quot;0&quot;/&gt;&lt;Image&gt;&lt;filename val=&quot;C:\Users\juangonzalez\AppData\Local\Temp\1\CP111243411133Session\CPTrustFolder111243411149\PPTImport1112473502710\data\asimages\{A1E1871A-6C45-4682-9F0B-220AF650EA34}_22.png&quot;/&gt;&lt;left val=&quot;31&quot;/&gt;&lt;top val=&quot;160&quot;/&gt;&lt;width val=&quot;443&quot;/&gt;&lt;height val=&quot;7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1842B0FF-04EC-4242-AD45-EC23AE8454CA}&quot;/&gt;&lt;isInvalidForFieldText val=&quot;0&quot;/&gt;&lt;Image&gt;&lt;filename val=&quot;C:\Users\juangonzalez\AppData\Local\Temp\1\CP111243411133Session\CPTrustFolder111243411149\PPTImport1112473502710\data\asimages\{1842B0FF-04EC-4242-AD45-EC23AE8454CA}_23.png&quot;/&gt;&lt;left val=&quot;26&quot;/&gt;&lt;top val=&quot;25&quot;/&gt;&lt;width val=&quot;1293&quot;/&gt;&lt;height val=&quot;124&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19B5896-3861-49AB-BD73-B172BDBA3EE8}&quot;/&gt;&lt;isInvalidForFieldText val=&quot;0&quot;/&gt;&lt;Image&gt;&lt;filename val=&quot;C:\Users\juangonzalez\AppData\Local\Temp\1\CP111243411133Session\CPTrustFolder111243411149\PPTImport1112473502710\data\asimages\{619B5896-3861-49AB-BD73-B172BDBA3EE8}_23.png&quot;/&gt;&lt;left val=&quot;15&quot;/&gt;&lt;top val=&quot;785&quot;/&gt;&lt;width val=&quot;84&quot;/&gt;&lt;height val=&quot;66&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3&quot;/&gt;&lt;lineCharCount val=&quot;8&quot;/&gt;&lt;/TableIndex&gt;&lt;/ShapeTextInfo&gt;"/>
  <p:tag name="PRESENTER_SHAPEINFO" val="&lt;ThreeDShapeInfo&gt;&lt;uuid val=&quot;{42D5629D-1AA0-46B7-9D7C-ABAF209734FA}&quot;/&gt;&lt;isInvalidForFieldText val=&quot;1&quot;/&gt;&lt;Image&gt;&lt;filename val=&quot;C:\Users\juangonzalez\AppData\Local\Temp\1\CP111243411133Session\CPTrustFolder111243411149\PPTImport1112473502710\data\asimages\{42D5629D-1AA0-46B7-9D7C-ABAF209734FA}_23_S.png&quot;/&gt;&lt;left val=&quot;110&quot;/&gt;&lt;top val=&quot;338&quot;/&gt;&lt;width val=&quot;303&quot;/&gt;&lt;height val=&quot;188&quot;/&gt;&lt;hasText val=&quot;0&quot;/&gt;&lt;/Image&gt;&lt;Image&gt;&lt;filename val=&quot;C:\Users\juangonzalez\AppData\Local\Temp\1\CP111243411133Session\CPTrustFolder111243411149\PPTImport1112473502710\data\asimages\{42D5629D-1AA0-46B7-9D7C-ABAF209734FA}_23_T.png&quot;/&gt;&lt;left val=&quot;115&quot;/&gt;&lt;top val=&quot;340&quot;/&gt;&lt;width val=&quot;291&quot;/&gt;&lt;height val=&quot;177&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12&quot;/&gt;&lt;lineCharCount val=&quot;14&quot;/&gt;&lt;lineCharCount val=&quot;12&quot;/&gt;&lt;lineCharCount val=&quot;7&quot;/&gt;&lt;/TableIndex&gt;&lt;/ShapeTextInfo&gt;"/>
  <p:tag name="PRESENTER_SHAPEINFO" val="&lt;ThreeDShapeInfo&gt;&lt;uuid val=&quot;{BEAF5DFE-C0E4-46F6-BE6F-9AD61D197590}&quot;/&gt;&lt;isInvalidForFieldText val=&quot;1&quot;/&gt;&lt;Image&gt;&lt;filename val=&quot;C:\Users\juangonzalez\AppData\Local\Temp\1\CP111243411133Session\CPTrustFolder111243411149\PPTImport1112473502710\data\asimages\{BEAF5DFE-C0E4-46F6-BE6F-9AD61D197590}_23_S.png&quot;/&gt;&lt;left val=&quot;520&quot;/&gt;&lt;top val=&quot;324&quot;/&gt;&lt;width val=&quot;325&quot;/&gt;&lt;height val=&quot;237&quot;/&gt;&lt;hasText val=&quot;0&quot;/&gt;&lt;/Image&gt;&lt;Image&gt;&lt;filename val=&quot;C:\Users\juangonzalez\AppData\Local\Temp\1\CP111243411133Session\CPTrustFolder111243411149\PPTImport1112473502710\data\asimages\{BEAF5DFE-C0E4-46F6-BE6F-9AD61D197590}_23_T.png&quot;/&gt;&lt;left val=&quot;526&quot;/&gt;&lt;top val=&quot;326&quot;/&gt;&lt;width val=&quot;312&quot;/&gt;&lt;height val=&quot;22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8&quot;/&gt;&lt;lineCharCount val=&quot;9&quot;/&gt;&lt;lineCharCount val=&quot;8&quot;/&gt;&lt;/TableIndex&gt;&lt;/ShapeTextInfo&gt;"/>
  <p:tag name="PRESENTER_SHAPEINFO" val="&lt;ThreeDShapeInfo&gt;&lt;uuid val=&quot;{4FD93568-8445-4994-A265-2A107C0A5294}&quot;/&gt;&lt;isInvalidForFieldText val=&quot;1&quot;/&gt;&lt;Image&gt;&lt;filename val=&quot;C:\Users\juangonzalez\AppData\Local\Temp\1\CP111243411133Session\CPTrustFolder111243411149\PPTImport1112473502710\data\asimages\{4FD93568-8445-4994-A265-2A107C0A5294}_23_S.png&quot;/&gt;&lt;left val=&quot;950&quot;/&gt;&lt;top val=&quot;310&quot;/&gt;&lt;width val=&quot;280&quot;/&gt;&lt;height val=&quot;216&quot;/&gt;&lt;hasText val=&quot;0&quot;/&gt;&lt;/Image&gt;&lt;Image&gt;&lt;filename val=&quot;C:\Users\juangonzalez\AppData\Local\Temp\1\CP111243411133Session\CPTrustFolder111243411149\PPTImport1112473502710\data\asimages\{4FD93568-8445-4994-A265-2A107C0A5294}_23_T.png&quot;/&gt;&lt;left val=&quot;955&quot;/&gt;&lt;top val=&quot;313&quot;/&gt;&lt;width val=&quot;269&quot;/&gt;&lt;height val=&quot;204&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10&quot;/&gt;&lt;lineCharCount val=&quot;13&quot;/&gt;&lt;lineCharCount val=&quot;7&quot;/&gt;&lt;lineCharCount val=&quot;9&quot;/&gt;&lt;/TableIndex&gt;&lt;/ShapeTextInfo&gt;"/>
  <p:tag name="PRESENTER_SHAPEINFO" val="&lt;ThreeDShapeInfo&gt;&lt;uuid val=&quot;{1953D210-677D-4B4C-B84F-5ABDF1886E53}&quot;/&gt;&lt;isInvalidForFieldText val=&quot;1&quot;/&gt;&lt;Image&gt;&lt;filename val=&quot;C:\Users\juangonzalez\AppData\Local\Temp\1\CP111243411133Session\CPTrustFolder111243411149\PPTImport1112473502710\data\asimages\{1953D210-677D-4B4C-B84F-5ABDF1886E53}_23_S.png&quot;/&gt;&lt;left val=&quot;295&quot;/&gt;&lt;top val=&quot;535&quot;/&gt;&lt;width val=&quot;320&quot;/&gt;&lt;height val=&quot;230&quot;/&gt;&lt;hasText val=&quot;0&quot;/&gt;&lt;/Image&gt;&lt;Image&gt;&lt;filename val=&quot;C:\Users\juangonzalez\AppData\Local\Temp\1\CP111243411133Session\CPTrustFolder111243411149\PPTImport1112473502710\data\asimages\{1953D210-677D-4B4C-B84F-5ABDF1886E53}_23_T.png&quot;/&gt;&lt;left val=&quot;301&quot;/&gt;&lt;top val=&quot;536&quot;/&gt;&lt;width val=&quot;308&quot;/&gt;&lt;height val=&quot;21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06E3100-5EC9-428D-B564-AC480EA396CB}&quot;/&gt;&lt;isInvalidForFieldText val=&quot;0&quot;/&gt;&lt;Image&gt;&lt;filename val=&quot;C:\Users\juangonzalez\AppData\Local\Temp\1\CP111243411133Session\CPTrustFolder111243411149\PPTImport1112473502710\data\asimages\{306E3100-5EC9-428D-B564-AC480EA396CB}_2.png&quot;/&gt;&lt;left val=&quot;765&quot;/&gt;&lt;top val=&quot;791&quot;/&gt;&lt;width val=&quot;533&quot;/&gt;&lt;height val=&quot;44&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19&quot;/&gt;&lt;lineCharCount val=&quot;21&quot;/&gt;&lt;lineCharCount val=&quot;18&quot;/&gt;&lt;lineCharCount val=&quot;22&quot;/&gt;&lt;lineCharCount val=&quot;7&quot;/&gt;&lt;/TableIndex&gt;&lt;/ShapeTextInfo&gt;"/>
  <p:tag name="PRESENTER_SHAPEINFO" val="&lt;TextEffect&gt;&lt;Image&gt;&lt;filename val=&quot;C:\Users\juangonzalez\AppData\Local\Temp\1\CP111243411133Session\CPTrustFolder111243411149\PPTImport1112473502710\data\asimages\{A2B9998E-6D27-4708-81E4-B4A5BACB21B5}_1.png&quot;/&gt;&lt;left val=&quot;728&quot;/&gt;&lt;top val=&quot;529&quot;/&gt;&lt;width val=&quot;502&quot;/&gt;&lt;height val=&quot;254&quot;/&gt;&lt;hasText val=&quot;0&quot;/&gt;&lt;paraId val=&quot;bg&quot;/&gt;&lt;/Image&gt;&lt;Image&gt;&lt;filename val=&quot;C:\Users\juangonzalez\AppData\Local\Temp\1\CP111243411133Session\CPTrustFolder111243411149\PPTImport1112473502710\data\asimages\{CB09A41A-732C-4DFC-B659-F884A9EEA43B}_1.png_crop.png&quot;/&gt;&lt;left val=&quot;901&quot;/&gt;&lt;top val=&quot;551&quot;/&gt;&lt;width val=&quot;154&quot;/&gt;&lt;height val=&quot;27&quot;/&gt;&lt;hasText val=&quot;1&quot;/&gt;&lt;paraId val=&quot;1&quot;/&gt;&lt;/Image&gt;&lt;Image&gt;&lt;filename val=&quot;C:\Users\juangonzalez\AppData\Local\Temp\1\CP111243411133Session\CPTrustFolder111243411149\PPTImport1112473502710\data\asimages\{A23B608A-FF5A-4047-B856-E956065C5A3C}_1.png_crop.png&quot;/&gt;&lt;left val=&quot;834&quot;/&gt;&lt;top val=&quot;587&quot;/&gt;&lt;width val=&quot;290&quot;/&gt;&lt;height val=&quot;165&quot;/&gt;&lt;hasText val=&quot;1&quot;/&gt;&lt;paraId val=&quot;2&quot;/&gt;&lt;/Image&gt;&lt;/TextEffect&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690FBC70-3085-4217-B992-56E78CA00DC9}&quot;/&gt;&lt;isInvalidForFieldText val=&quot;0&quot;/&gt;&lt;Image&gt;&lt;filename val=&quot;C:\Users\juangonzalez\AppData\Local\Temp\1\CP111243411133Session\CPTrustFolder111243411149\PPTImport1112473502710\data\asimages\{690FBC70-3085-4217-B992-56E78CA00DC9}_24.png&quot;/&gt;&lt;left val=&quot;24&quot;/&gt;&lt;top val=&quot;20&quot;/&gt;&lt;width val=&quot;1224&quot;/&gt;&lt;height val=&quot;12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5887BE-3D51-4A31-8DBF-4B642F5C4425}&quot;/&gt;&lt;isInvalidForFieldText val=&quot;0&quot;/&gt;&lt;Image&gt;&lt;filename val=&quot;C:\Users\juangonzalez\AppData\Local\Temp\1\CP111243411133Session\CPTrustFolder111243411149\PPTImport1112473502710\data\asimages\{E35887BE-3D51-4A31-8DBF-4B642F5C4425}_24.png&quot;/&gt;&lt;left val=&quot;13&quot;/&gt;&lt;top val=&quot;786&quot;/&gt;&lt;width val=&quot;83&quot;/&gt;&lt;height val=&quot;66&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60021714-B255-403F-BD74-8520375536A7}&quot;/&gt;&lt;isInvalidForFieldText val=&quot;0&quot;/&gt;&lt;Image&gt;&lt;filename val=&quot;C:\Users\juangonzalez\AppData\Local\Temp\1\CP111243411133Session\CPTrustFolder111243411149\PPTImport1112473502710\data\asimages\{60021714-B255-403F-BD74-8520375536A7}_24.png&quot;/&gt;&lt;left val=&quot;15&quot;/&gt;&lt;top val=&quot;376&quot;/&gt;&lt;width val=&quot;1250&quot;/&gt;&lt;height val=&quot;101&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A19312E-A4FD-4D6F-9A23-66C94AA0F990}&quot;/&gt;&lt;isInvalidForFieldText val=&quot;0&quot;/&gt;&lt;Image&gt;&lt;filename val=&quot;C:\Users\juangonzalez\AppData\Local\Temp\1\CP111243411133Session\CPTrustFolder111243411149\PPTImport1112473502710\data\asimages\{8A19312E-A4FD-4D6F-9A23-66C94AA0F990}_25.png&quot;/&gt;&lt;left val=&quot;24&quot;/&gt;&lt;top val=&quot;171&quot;/&gt;&lt;width val=&quot;580&quot;/&gt;&lt;height val=&quot;54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0DF2023-B7AB-478B-90CA-F4135B725BC0}&quot;/&gt;&lt;isInvalidForFieldText val=&quot;0&quot;/&gt;&lt;Image&gt;&lt;filename val=&quot;C:\Users\juangonzalez\AppData\Local\Temp\1\CP111243411133Session\CPTrustFolder111243411149\PPTImport1112473502710\data\asimages\{B0DF2023-B7AB-478B-90CA-F4135B725BC0}_25.png&quot;/&gt;&lt;left val=&quot;35&quot;/&gt;&lt;top val=&quot;20&quot;/&gt;&lt;width val=&quot;1224&quot;/&gt;&lt;height val=&quot;12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84D529-893C-4F4C-B911-5863FEDD7E17}&quot;/&gt;&lt;isInvalidForFieldText val=&quot;0&quot;/&gt;&lt;Image&gt;&lt;filename val=&quot;C:\Users\juangonzalez\AppData\Local\Temp\1\CP111243411133Session\CPTrustFolder111243411149\PPTImport1112473502710\data\asimages\{2484D529-893C-4F4C-B911-5863FEDD7E17}_25.png&quot;/&gt;&lt;left val=&quot;40&quot;/&gt;&lt;top val=&quot;168&quot;/&gt;&lt;width val=&quot;563&quot;/&gt;&lt;height val=&quot;57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DFAFA1-0AD7-4AFF-ACFF-B8B77D29A958}&quot;/&gt;&lt;isInvalidForFieldText val=&quot;0&quot;/&gt;&lt;Image&gt;&lt;filename val=&quot;C:\Users\juangonzalez\AppData\Local\Temp\1\CP111243411133Session\CPTrustFolder111243411149\PPTImport1112473502710\data\asimages\{87DFAFA1-0AD7-4AFF-ACFF-B8B77D29A958}_25.png&quot;/&gt;&lt;left val=&quot;13&quot;/&gt;&lt;top val=&quot;785&quot;/&gt;&lt;width val=&quot;83&quot;/&gt;&lt;height val=&quot;6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B4785DB-C7C9-47D3-AE8E-3CC3023939B4}&quot;/&gt;&lt;isInvalidForFieldText val=&quot;0&quot;/&gt;&lt;Image&gt;&lt;filename val=&quot;C:\Users\juangonzalez\AppData\Local\Temp\1\CP111243411133Session\CPTrustFolder111243411149\PPTImport1112473502710\data\asimages\{3B4785DB-C7C9-47D3-AE8E-3CC3023939B4}_25.png&quot;/&gt;&lt;left val=&quot;21&quot;/&gt;&lt;top val=&quot;511&quot;/&gt;&lt;width val=&quot;302&quot;/&gt;&lt;height val=&quot;22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B158239-7DE8-487A-84C9-94EA82D69CE6}&quot;/&gt;&lt;isInvalidForFieldText val=&quot;0&quot;/&gt;&lt;Image&gt;&lt;filename val=&quot;C:\Users\juangonzalez\AppData\Local\Temp\1\CP111243411133Session\CPTrustFolder111243411149\PPTImport1112473502710\data\asimages\{7B158239-7DE8-487A-84C9-94EA82D69CE6}_25.png&quot;/&gt;&lt;left val=&quot;410&quot;/&gt;&lt;top val=&quot;784&quot;/&gt;&lt;width val=&quot;34&quot;/&gt;&lt;height val=&quot;4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1500380-E085-4D04-BA4E-5B3A5CDDF8E9}&quot;/&gt;&lt;isInvalidForFieldText val=&quot;0&quot;/&gt;&lt;Image&gt;&lt;filename val=&quot;C:\Users\juangonzalez\AppData\Local\Temp\1\CP111243411133Session\CPTrustFolder111243411149\PPTImport1112473502710\data\asimages\{91500380-E085-4D04-BA4E-5B3A5CDDF8E9}_25.png&quot;/&gt;&lt;left val=&quot;669&quot;/&gt;&lt;top val=&quot;188&quot;/&gt;&lt;width val=&quot;579&quot;/&gt;&lt;height val=&quot;554&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D084DD-2693-462D-8609-4FA546D1E50E}&quot;/&gt;&lt;isInvalidForFieldText val=&quot;0&quot;/&gt;&lt;Image&gt;&lt;filename val=&quot;C:\Users\juangonzalez\AppData\Local\Temp\1\CP111243411133Session\CPTrustFolder111243411149\PPTImport1112473502710\data\asimages\{35D084DD-2693-462D-8609-4FA546D1E50E}_25.png&quot;/&gt;&lt;left val=&quot;676&quot;/&gt;&lt;top val=&quot;164&quot;/&gt;&lt;width val=&quot;560&quot;/&gt;&lt;height val=&quot;56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0E13772-1AD1-4897-990A-D6D1E70C45F2}&quot;/&gt;&lt;isInvalidForFieldText val=&quot;0&quot;/&gt;&lt;Image&gt;&lt;filename val=&quot;C:\Users\juangonzalez\AppData\Local\Temp\1\CP111243411133Session\CPTrustFolder111243411149\PPTImport1112473502710\data\asimages\{C0E13772-1AD1-4897-990A-D6D1E70C45F2}_25.png&quot;/&gt;&lt;left val=&quot;675&quot;/&gt;&lt;top val=&quot;164&quot;/&gt;&lt;width val=&quot;560&quot;/&gt;&lt;height val=&quot;150&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7&quot;/&gt;&lt;lineCharCount val=&quot;36&quot;/&gt;&lt;/TableIndex&gt;&lt;/ShapeTextInfo&gt;"/>
  <p:tag name="PRESENTER_SHAPEINFO" val="&lt;ThreeDShapeInfo&gt;&lt;uuid val=&quot;{D0E0B924-000A-492F-B093-1031FCAD5DF2}&quot;/&gt;&lt;isInvalidForFieldText val=&quot;0&quot;/&gt;&lt;Image&gt;&lt;filename val=&quot;C:\Users\juangonzalez\AppData\Local\Temp\1\CP111243411133Session\CPTrustFolder111243411149\PPTImport1112473502710\data\asimages\{D0E0B924-000A-492F-B093-1031FCAD5DF2}_26.png&quot;/&gt;&lt;left val=&quot;651&quot;/&gt;&lt;top val=&quot;260&quot;/&gt;&lt;width val=&quot;607&quot;/&gt;&lt;height val=&quot;14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7&quot;/&gt;&lt;/TableIndex&gt;&lt;/ShapeTextInfo&gt;"/>
  <p:tag name="PRESENTER_SHAPEINFO" val="&lt;ThreeDShapeInfo&gt;&lt;uuid val=&quot;{42BC9A08-B082-4FA0-A9A7-36B26686A64D}&quot;/&gt;&lt;isInvalidForFieldText val=&quot;0&quot;/&gt;&lt;Image&gt;&lt;filename val=&quot;C:\Users\juangonzalez\AppData\Local\Temp\1\CP111243411133Session\CPTrustFolder111243411149\PPTImport1112473502710\data\asimages\{42BC9A08-B082-4FA0-A9A7-36B26686A64D}_26.png&quot;/&gt;&lt;left val=&quot;653&quot;/&gt;&lt;top val=&quot;440&quot;/&gt;&lt;width val=&quot;605&quot;/&gt;&lt;height val=&quot;106&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4&quot;/&gt;&lt;/TableIndex&gt;&lt;/ShapeTextInfo&gt;"/>
  <p:tag name="PRESENTER_SHAPEINFO" val="&lt;ThreeDShapeInfo&gt;&lt;uuid val=&quot;{CBBA769F-4AEB-4D9A-8D23-C5B880D4824F}&quot;/&gt;&lt;isInvalidForFieldText val=&quot;0&quot;/&gt;&lt;Image&gt;&lt;filename val=&quot;C:\Users\juangonzalez\AppData\Local\Temp\1\CP111243411133Session\CPTrustFolder111243411149\PPTImport1112473502710\data\asimages\{CBBA769F-4AEB-4D9A-8D23-C5B880D4824F}_26.png&quot;/&gt;&lt;left val=&quot;655&quot;/&gt;&lt;top val=&quot;589&quot;/&gt;&lt;width val=&quot;606&quot;/&gt;&lt;height val=&quot;10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649FB363-C455-4668-AA63-9EEF7EB145EA}&quot;/&gt;&lt;isInvalidForFieldText val=&quot;0&quot;/&gt;&lt;Image&gt;&lt;filename val=&quot;C:\Users\juangonzalez\AppData\Local\Temp\1\CP111243411133Session\CPTrustFolder111243411149\PPTImport1112473502710\data\asimages\{649FB363-C455-4668-AA63-9EEF7EB145EA}_26.png&quot;/&gt;&lt;left val=&quot;15&quot;/&gt;&lt;top val=&quot;276&quot;/&gt;&lt;width val=&quot;407&quot;/&gt;&lt;height val=&quot;66&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081598BC-7B82-4BD8-88FB-8C9CAAEB8A45}&quot;/&gt;&lt;isInvalidForFieldText val=&quot;0&quot;/&gt;&lt;Image&gt;&lt;filename val=&quot;C:\Users\juangonzalez\AppData\Local\Temp\1\CP111243411133Session\CPTrustFolder111243411149\PPTImport1112473502710\data\asimages\{081598BC-7B82-4BD8-88FB-8C9CAAEB8A45}_26.png&quot;/&gt;&lt;left val=&quot;15&quot;/&gt;&lt;top val=&quot;446&quot;/&gt;&lt;width val=&quot;407&quot;/&gt;&lt;height val=&quot;66&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AD002110-DCEC-47EF-B19B-93024AB4BE23}&quot;/&gt;&lt;isInvalidForFieldText val=&quot;0&quot;/&gt;&lt;Image&gt;&lt;filename val=&quot;C:\Users\juangonzalez\AppData\Local\Temp\1\CP111243411133Session\CPTrustFolder111243411149\PPTImport1112473502710\data\asimages\{AD002110-DCEC-47EF-B19B-93024AB4BE23}_26.png&quot;/&gt;&lt;left val=&quot;-3&quot;/&gt;&lt;top val=&quot;605&quot;/&gt;&lt;width val=&quot;478&quot;/&gt;&lt;height val=&quot;66&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C3C42F0C-2BDA-4A74-84DB-0AF1FCD4C329}&quot;/&gt;&lt;isInvalidForFieldText val=&quot;1&quot;/&gt;&lt;Image&gt;&lt;filename val=&quot;C:\Users\juangonzalez\AppData\Local\Temp\1\CP111243411133Session\CPTrustFolder111243411149\PPTImport1112473502710\data\asimages\{C3C42F0C-2BDA-4A74-84DB-0AF1FCD4C329}_26_S.png&quot;/&gt;&lt;left val=&quot;45&quot;/&gt;&lt;top val=&quot;171&quot;/&gt;&lt;width val=&quot;494&quot;/&gt;&lt;height val=&quot;77&quot;/&gt;&lt;hasText val=&quot;0&quot;/&gt;&lt;/Image&gt;&lt;Image&gt;&lt;filename val=&quot;C:\Users\juangonzalez\AppData\Local\Temp\1\CP111243411133Session\CPTrustFolder111243411149\PPTImport1112473502710\data\asimages\{C3C42F0C-2BDA-4A74-84DB-0AF1FCD4C329}_26_T.png&quot;/&gt;&lt;left val=&quot;51&quot;/&gt;&lt;top val=&quot;174&quot;/&gt;&lt;width val=&quot;482&quot;/&gt;&lt;height val=&quot;77&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F08C2EF-93B7-4CC7-95EC-D3F55612E6F0}&quot;/&gt;&lt;isInvalidForFieldText val=&quot;0&quot;/&gt;&lt;Image&gt;&lt;filename val=&quot;C:\Users\juangonzalez\AppData\Local\Temp\1\CP111243411133Session\CPTrustFolder111243411149\PPTImport1112473502710\data\asimages\{8F08C2EF-93B7-4CC7-95EC-D3F55612E6F0}_26.png&quot;/&gt;&lt;left val=&quot;435&quot;/&gt;&lt;top val=&quot;595&quot;/&gt;&lt;width val=&quot;140&quot;/&gt;&lt;height val=&quot;7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81B2427-C3BB-4118-87B0-51E7A7D0E3D8}&quot;/&gt;&lt;isInvalidForFieldText val=&quot;0&quot;/&gt;&lt;Image&gt;&lt;filename val=&quot;C:\Users\juangonzalez\AppData\Local\Temp\1\CP111243411133Session\CPTrustFolder111243411149\PPTImport1112473502710\data\asimages\{581B2427-C3BB-4118-87B0-51E7A7D0E3D8}_26.png&quot;/&gt;&lt;left val=&quot;436&quot;/&gt;&lt;top val=&quot;440&quot;/&gt;&lt;width val=&quot;141&quot;/&gt;&lt;height val=&quot;7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8A9AEE2-B4B4-4060-AB6C-33D46DDF41D9}&quot;/&gt;&lt;isInvalidForFieldText val=&quot;0&quot;/&gt;&lt;Image&gt;&lt;filename val=&quot;C:\Users\juangonzalez\AppData\Local\Temp\1\CP111243411133Session\CPTrustFolder111243411149\PPTImport1112473502710\data\asimages\{D8A9AEE2-B4B4-4060-AB6C-33D46DDF41D9}_26.png&quot;/&gt;&lt;left val=&quot;436&quot;/&gt;&lt;top val=&quot;270&quot;/&gt;&lt;width val=&quot;141&quot;/&gt;&lt;height val=&quot;75&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C20E7D22-5F0B-45AF-B14D-E6382AADF04E}&quot;/&gt;&lt;isInvalidForFieldText val=&quot;0&quot;/&gt;&lt;Image&gt;&lt;filename val=&quot;C:\Users\juangonzalez\AppData\Local\Temp\1\CP111243411133Session\CPTrustFolder111243411149\PPTImport1112473502710\data\asimages\{C20E7D22-5F0B-45AF-B14D-E6382AADF04E}_26.png&quot;/&gt;&lt;left val=&quot;34&quot;/&gt;&lt;top val=&quot;15&quot;/&gt;&lt;width val=&quot;1051&quot;/&gt;&lt;height val=&quot;12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0EE487-A5F0-498E-AF70-E3EE8A317193}&quot;/&gt;&lt;isInvalidForFieldText val=&quot;0&quot;/&gt;&lt;Image&gt;&lt;filename val=&quot;C:\Users\juangonzalez\AppData\Local\Temp\1\CP111243411133Session\CPTrustFolder111243411149\PPTImport1112473502710\data\asimages\{E70EE487-A5F0-498E-AF70-E3EE8A317193}_26.png&quot;/&gt;&lt;left val=&quot;15&quot;/&gt;&lt;top val=&quot;785&quot;/&gt;&lt;width val=&quot;84&quot;/&gt;&lt;height val=&quot;66&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4E6571B-C4EE-4F08-A147-2AF8F13499E0}&quot;/&gt;&lt;isInvalidForFieldText val=&quot;0&quot;/&gt;&lt;Image&gt;&lt;filename val=&quot;C:\Users\juangonzalez\AppData\Local\Temp\1\CP111243411133Session\CPTrustFolder111243411149\PPTImport1112473502710\data\asimages\{A4E6571B-C4EE-4F08-A147-2AF8F13499E0}_27.png&quot;/&gt;&lt;left val=&quot;108&quot;/&gt;&lt;top val=&quot;28&quot;/&gt;&lt;width val=&quot;1027&quot;/&gt;&lt;height val=&quot;76&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5E021B-E675-4308-B0DC-E991436D0838}&quot;/&gt;&lt;isInvalidForFieldText val=&quot;0&quot;/&gt;&lt;Image&gt;&lt;filename val=&quot;C:\Users\juangonzalez\AppData\Local\Temp\1\CP111243411133Session\CPTrustFolder111243411149\PPTImport1112473502710\data\asimages\{715E021B-E675-4308-B0DC-E991436D0838}_27.png&quot;/&gt;&lt;left val=&quot;5&quot;/&gt;&lt;top val=&quot;785&quot;/&gt;&lt;width val=&quot;84&quot;/&gt;&lt;height val=&quot;66&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15&quot;/&gt;&lt;lineCharCount val=&quot;4&quot;/&gt;&lt;lineCharCount val=&quot;13&quot;/&gt;&lt;lineCharCount val=&quot;5&quot;/&gt;&lt;/TableIndex&gt;&lt;/ShapeTextInfo&gt;"/>
  <p:tag name="PRESENTER_SHAPEINFO" val="&lt;ThreeDShapeInfo&gt;&lt;uuid val=&quot;{A3B253AF-B880-4DD9-8325-34C81B94EF7E}&quot;/&gt;&lt;isInvalidForFieldText val=&quot;0&quot;/&gt;&lt;Image&gt;&lt;filename val=&quot;C:\Users\juangonzalez\AppData\Local\Temp\1\CP111243411133Session\CPTrustFolder111243411149\PPTImport1112473502710\data\asimages\{A3B253AF-B880-4DD9-8325-34C81B94EF7E}_27.png&quot;/&gt;&lt;left val=&quot;1040&quot;/&gt;&lt;top val=&quot;590&quot;/&gt;&lt;width val=&quot;250&quot;/&gt;&lt;height val=&quot;20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1486AD2-BDD9-4B26-88F3-9A379E3B9A1C}&quot;/&gt;&lt;isInvalidForFieldText val=&quot;0&quot;/&gt;&lt;Image&gt;&lt;filename val=&quot;C:\Users\juangonzalez\AppData\Local\Temp\1\CP111243411133Session\CPTrustFolder111243411149\PPTImport1112473502710\data\asimages\{91486AD2-BDD9-4B26-88F3-9A379E3B9A1C}_27.png&quot;/&gt;&lt;left val=&quot;534&quot;/&gt;&lt;top val=&quot;198&quot;/&gt;&lt;width val=&quot;140&quot;/&gt;&lt;height val=&quot;75&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D2730E1-C068-4DBA-8295-32415D580223}&quot;/&gt;&lt;isInvalidForFieldText val=&quot;0&quot;/&gt;&lt;Image&gt;&lt;filename val=&quot;C:\Users\juangonzalez\AppData\Local\Temp\1\CP111243411133Session\CPTrustFolder111243411149\PPTImport1112473502710\data\asimages\{1D2730E1-C068-4DBA-8295-32415D580223}_27.png&quot;/&gt;&lt;left val=&quot;533&quot;/&gt;&lt;top val=&quot;276&quot;/&gt;&lt;width val=&quot;140&quot;/&gt;&lt;height val=&quot;7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D31743-CC63-4FF5-A3BC-520A6289C35F}&quot;/&gt;&lt;isInvalidForFieldText val=&quot;0&quot;/&gt;&lt;Image&gt;&lt;filename val=&quot;C:\Users\juangonzalez\AppData\Local\Temp\1\CP111243411133Session\CPTrustFolder111243411149\PPTImport1112473502710\data\asimages\{9FD31743-CC63-4FF5-A3BC-520A6289C35F}_27.png&quot;/&gt;&lt;left val=&quot;534&quot;/&gt;&lt;top val=&quot;385&quot;/&gt;&lt;width val=&quot;140&quot;/&gt;&lt;height val=&quot;7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EA03407-B6CB-47E2-B45C-149C0B2C0800}&quot;/&gt;&lt;isInvalidForFieldText val=&quot;0&quot;/&gt;&lt;Image&gt;&lt;filename val=&quot;C:\Users\juangonzalez\AppData\Local\Temp\1\CP111243411133Session\CPTrustFolder111243411149\PPTImport1112473502710\data\asimages\{4EA03407-B6CB-47E2-B45C-149C0B2C0800}_27.png&quot;/&gt;&lt;left val=&quot;533&quot;/&gt;&lt;top val=&quot;495&quot;/&gt;&lt;width val=&quot;140&quot;/&gt;&lt;height val=&quot;76&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914E760-8D8E-42AE-83FB-A9BC33E49AFE}&quot;/&gt;&lt;isInvalidForFieldText val=&quot;0&quot;/&gt;&lt;Image&gt;&lt;filename val=&quot;C:\Users\juangonzalez\AppData\Local\Temp\1\CP111243411133Session\CPTrustFolder111243411149\PPTImport1112473502710\data\asimages\{A914E760-8D8E-42AE-83FB-A9BC33E49AFE}_27.png&quot;/&gt;&lt;left val=&quot;534&quot;/&gt;&lt;top val=&quot;709&quot;/&gt;&lt;width val=&quot;140&quot;/&gt;&lt;height val=&quot;75&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98CA031C-0C89-4A88-AECB-CD32C3ABDE85}&quot;/&gt;&lt;isInvalidForFieldText val=&quot;1&quot;/&gt;&lt;Image&gt;&lt;filename val=&quot;C:\Users\juangonzalez\AppData\Local\Temp\1\CP111243411133Session\CPTrustFolder111243411149\PPTImport1112473502710\data\asimages\{98CA031C-0C89-4A88-AECB-CD32C3ABDE85}_27_S.png&quot;/&gt;&lt;left val=&quot;45&quot;/&gt;&lt;top val=&quot;163&quot;/&gt;&lt;width val=&quot;493&quot;/&gt;&lt;height val=&quot;76&quot;/&gt;&lt;hasText val=&quot;0&quot;/&gt;&lt;/Image&gt;&lt;Image&gt;&lt;filename val=&quot;C:\Users\juangonzalez\AppData\Local\Temp\1\CP111243411133Session\CPTrustFolder111243411149\PPTImport1112473502710\data\asimages\{98CA031C-0C89-4A88-AECB-CD32C3ABDE85}_27_T.png&quot;/&gt;&lt;left val=&quot;50&quot;/&gt;&lt;top val=&quot;165&quot;/&gt;&lt;width val=&quot;482&quot;/&gt;&lt;height val=&quot;77&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9&quot;/&gt;&lt;lineCharCount val=&quot;11&quot;/&gt;&lt;lineCharCount val=&quot;7&quot;/&gt;&lt;/TableIndex&gt;&lt;/ShapeTextInfo&gt;"/>
  <p:tag name="PRESENTER_SHAPEINFO" val="&lt;ThreeDShapeInfo&gt;&lt;uuid val=&quot;{D7323828-FA7B-4CCB-ADF6-D55E68AB92E0}&quot;/&gt;&lt;isInvalidForFieldText val=&quot;0&quot;/&gt;&lt;Image&gt;&lt;filename val=&quot;C:\Users\juangonzalez\AppData\Local\Temp\1\CP111243411133Session\CPTrustFolder111243411149\PPTImport1112473502710\data\asimages\{D7323828-FA7B-4CCB-ADF6-D55E68AB92E0}_27.png&quot;/&gt;&lt;left val=&quot;716&quot;/&gt;&lt;top val=&quot;615&quot;/&gt;&lt;width val=&quot;252&quot;/&gt;&lt;height val=&quot;179&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CD13D746-0CBB-4FDB-AD61-E7E54593FC66}&quot;/&gt;&lt;isInvalidForFieldText val=&quot;0&quot;/&gt;&lt;Image&gt;&lt;filename val=&quot;C:\Users\juangonzalez\AppData\Local\Temp\1\CP111243411133Session\CPTrustFolder111243411149\PPTImport1112473502710\data\asimages\{CD13D746-0CBB-4FDB-AD61-E7E54593FC66}_27.png&quot;/&gt;&lt;left val=&quot;39&quot;/&gt;&lt;top val=&quot;10&quot;/&gt;&lt;width val=&quot;1180&quot;/&gt;&lt;height val=&quot;13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87C0A825-4833-4FAD-8068-109A8EB7FFB6}&quot;/&gt;&lt;isInvalidForFieldText val=&quot;0&quot;/&gt;&lt;Image&gt;&lt;filename val=&quot;C:\Users\juangonzalez\AppData\Local\Temp\1\CP111243411133Session\CPTrustFolder111243411149\PPTImport1112473502710\data\asimages\{87C0A825-4833-4FAD-8068-109A8EB7FFB6}_27.png&quot;/&gt;&lt;left val=&quot;25&quot;/&gt;&lt;top val=&quot;228&quot;/&gt;&lt;width val=&quot;516&quot;/&gt;&lt;height val=&quot;65&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35&quot;/&gt;&lt;/TableIndex&gt;&lt;/ShapeTextInfo&gt;"/>
  <p:tag name="HTML_SHAPEINFO" val="&lt;ThreeDShapeInfo&gt;&lt;uuid val=&quot;{1ACE560A-F80B-49F5-9E47-6760E41EA511}&quot;/&gt;&lt;isInvalidForFieldText val=&quot;0&quot;/&gt;&lt;Image&gt;&lt;filename val=&quot;C:\Users\juangonzalez\AppData\Local\Temp\1\CP111243411133Session\CPTrustFolder111243411149\PPTImport1112473502710\data\asimages\{1ACE560A-F80B-49F5-9E47-6760E41EA511}_27.png&quot;/&gt;&lt;left val=&quot;23&quot;/&gt;&lt;top val=&quot;295&quot;/&gt;&lt;width val=&quot;517&quot;/&gt;&lt;height val=&quot;102&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8&quot;/&gt;&lt;/TableIndex&gt;&lt;/ShapeTextInfo&gt;"/>
  <p:tag name="HTML_SHAPEINFO" val="&lt;ThreeDShapeInfo&gt;&lt;uuid val=&quot;{1FB7BE09-C9C1-4B64-BB1A-79E9B0144EEF}&quot;/&gt;&lt;isInvalidForFieldText val=&quot;0&quot;/&gt;&lt;Image&gt;&lt;filename val=&quot;C:\Users\juangonzalez\AppData\Local\Temp\1\CP111243411133Session\CPTrustFolder111243411149\PPTImport1112473502710\data\asimages\{1FB7BE09-C9C1-4B64-BB1A-79E9B0144EEF}_27.png&quot;/&gt;&lt;left val=&quot;23&quot;/&gt;&lt;top val=&quot;404&quot;/&gt;&lt;width val=&quot;529&quot;/&gt;&lt;height val=&quot;101&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5&quot;/&gt;&lt;lineCharCount val=&quot;37&quot;/&gt;&lt;lineCharCount val=&quot;39&quot;/&gt;&lt;/TableIndex&gt;&lt;/ShapeTextInfo&gt;"/>
  <p:tag name="HTML_SHAPEINFO" val="&lt;ThreeDShapeInfo&gt;&lt;uuid val=&quot;{A33B6BFF-6075-4E30-A6E6-BC1F7F568709}&quot;/&gt;&lt;isInvalidForFieldText val=&quot;0&quot;/&gt;&lt;Image&gt;&lt;filename val=&quot;C:\Users\juangonzalez\AppData\Local\Temp\1\CP111243411133Session\CPTrustFolder111243411149\PPTImport1112473502710\data\asimages\{A33B6BFF-6075-4E30-A6E6-BC1F7F568709}_27.png&quot;/&gt;&lt;left val=&quot;16&quot;/&gt;&lt;top val=&quot;496&quot;/&gt;&lt;width val=&quot;520&quot;/&gt;&lt;height val=&quot;164&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7&quot;/&gt;&lt;/TableIndex&gt;&lt;/ShapeTextInfo&gt;"/>
  <p:tag name="HTML_SHAPEINFO" val="&lt;ThreeDShapeInfo&gt;&lt;uuid val=&quot;{109A7A7F-03FA-4F93-B089-04EAAF09E2BD}&quot;/&gt;&lt;isInvalidForFieldText val=&quot;0&quot;/&gt;&lt;Image&gt;&lt;filename val=&quot;C:\Users\juangonzalez\AppData\Local\Temp\1\CP111243411133Session\CPTrustFolder111243411149\PPTImport1112473502710\data\asimages\{109A7A7F-03FA-4F93-B089-04EAAF09E2BD}_27.png&quot;/&gt;&lt;left val=&quot;90&quot;/&gt;&lt;top val=&quot;789&quot;/&gt;&lt;width val=&quot;779&quot;/&gt;&lt;height val=&quot;4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5E5089C3-8E5B-41A9-97E6-E44D17072394}&quot;/&gt;&lt;isInvalidForFieldText val=&quot;0&quot;/&gt;&lt;Image&gt;&lt;filename val=&quot;C:\Users\juangonzalez\AppData\Local\Temp\1\CP111243411133Session\CPTrustFolder111243411149\PPTImport1112473502710\data\asimages\{5E5089C3-8E5B-41A9-97E6-E44D17072394}_27.png&quot;/&gt;&lt;left val=&quot;14&quot;/&gt;&lt;top val=&quot;695&quot;/&gt;&lt;width val=&quot;510&quot;/&gt;&lt;height val=&quot;10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7E4EEB60-2235-41D0-AFCA-23E5DB7A5316}&quot;/&gt;&lt;isInvalidForFieldText val=&quot;0&quot;/&gt;&lt;Image&gt;&lt;filename val=&quot;C:\Users\juangonzalez\AppData\Local\Temp\1\CP111243411133Session\CPTrustFolder111243411149\PPTImport1112473502710\data\asimages\{7E4EEB60-2235-41D0-AFCA-23E5DB7A5316}_28.png&quot;/&gt;&lt;left val=&quot;38&quot;/&gt;&lt;top val=&quot;19&quot;/&gt;&lt;width val=&quot;1051&quot;/&gt;&lt;height val=&quot;124&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1C773D-4586-4117-8407-6C99BC9CBBB1}&quot;/&gt;&lt;isInvalidForFieldText val=&quot;0&quot;/&gt;&lt;Image&gt;&lt;filename val=&quot;C:\Users\juangonzalez\AppData\Local\Temp\1\CP111243411133Session\CPTrustFolder111243411149\PPTImport1112473502710\data\asimages\{D71C773D-4586-4117-8407-6C99BC9CBBB1}_28.png&quot;/&gt;&lt;left val=&quot;5&quot;/&gt;&lt;top val=&quot;785&quot;/&gt;&lt;width val=&quot;84&quot;/&gt;&lt;height val=&quot;66&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8&quot;/&gt;&lt;lineCharCount val=&quot;8&quot;/&gt;&lt;/TableIndex&gt;&lt;/ShapeTextInfo&gt;"/>
  <p:tag name="PRESENTER_SHAPEINFO" val="&lt;ThreeDShapeInfo&gt;&lt;uuid val=&quot;{73B4765D-8E75-4140-B366-7BFAC0AAFF94}&quot;/&gt;&lt;isInvalidForFieldText val=&quot;0&quot;/&gt;&lt;Image&gt;&lt;filename val=&quot;C:\Users\juangonzalez\AppData\Local\Temp\1\CP111243411133Session\CPTrustFolder111243411149\PPTImport1112473502710\data\asimages\{73B4765D-8E75-4140-B366-7BFAC0AAFF94}_28.png&quot;/&gt;&lt;left val=&quot;146&quot;/&gt;&lt;top val=&quot;326&quot;/&gt;&lt;width val=&quot;275&quot;/&gt;&lt;height val=&quot;21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1&quot;/&gt;&lt;lineCharCount val=&quot;6&quot;/&gt;&lt;lineCharCount val=&quot;9&quot;/&gt;&lt;/TableIndex&gt;&lt;/ShapeTextInfo&gt;"/>
  <p:tag name="PRESENTER_SHAPEINFO" val="&lt;ThreeDShapeInfo&gt;&lt;uuid val=&quot;{029F0751-A9AD-4F97-9DC4-14F9B4FDBE02}&quot;/&gt;&lt;isInvalidForFieldText val=&quot;0&quot;/&gt;&lt;Image&gt;&lt;filename val=&quot;C:\Users\juangonzalez\AppData\Local\Temp\1\CP111243411133Session\CPTrustFolder111243411149\PPTImport1112473502710\data\asimages\{029F0751-A9AD-4F97-9DC4-14F9B4FDBE02}_28.png&quot;/&gt;&lt;left val=&quot;846&quot;/&gt;&lt;top val=&quot;326&quot;/&gt;&lt;width val=&quot;285&quot;/&gt;&lt;height val=&quot;21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3&quot;/&gt;&lt;lineCharCount val=&quot;6&quot;/&gt;&lt;lineCharCount val=&quot;9&quot;/&gt;&lt;/TableIndex&gt;&lt;/ShapeTextInfo&gt;"/>
  <p:tag name="PRESENTER_SHAPEINFO" val="&lt;ThreeDShapeInfo&gt;&lt;uuid val=&quot;{E5B8DE1F-D224-4BB0-884D-DCEA8E46D931}&quot;/&gt;&lt;isInvalidForFieldText val=&quot;0&quot;/&gt;&lt;Image&gt;&lt;filename val=&quot;C:\Users\juangonzalez\AppData\Local\Temp\1\CP111243411133Session\CPTrustFolder111243411149\PPTImport1112473502710\data\asimages\{E5B8DE1F-D224-4BB0-884D-DCEA8E46D931}_28.png&quot;/&gt;&lt;left val=&quot;131&quot;/&gt;&lt;top val=&quot;546&quot;/&gt;&lt;width val=&quot;305&quot;/&gt;&lt;height val=&quot;23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9&quot;/&gt;&lt;lineCharCount val=&quot;11&quot;/&gt;&lt;lineCharCount val=&quot;8&quot;/&gt;&lt;/TableIndex&gt;&lt;/ShapeTextInfo&gt;"/>
  <p:tag name="PRESENTER_SHAPEINFO" val="&lt;ThreeDShapeInfo&gt;&lt;uuid val=&quot;{23D6414A-52C9-4AC5-8544-4BFA9AB1D76F}&quot;/&gt;&lt;isInvalidForFieldText val=&quot;0&quot;/&gt;&lt;Image&gt;&lt;filename val=&quot;C:\Users\juangonzalez\AppData\Local\Temp\1\CP111243411133Session\CPTrustFolder111243411149\PPTImport1112473502710\data\asimages\{23D6414A-52C9-4AC5-8544-4BFA9AB1D76F}_28.png&quot;/&gt;&lt;left val=&quot;465&quot;/&gt;&lt;top val=&quot;556&quot;/&gt;&lt;width val=&quot;318&quot;/&gt;&lt;height val=&quot;225&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0&quot;/&gt;&lt;lineCharCount val=&quot;9&quot;/&gt;&lt;lineCharCount val=&quot;14&quot;/&gt;&lt;/TableIndex&gt;&lt;/ShapeTextInfo&gt;"/>
  <p:tag name="PRESENTER_SHAPEINFO" val="&lt;ThreeDShapeInfo&gt;&lt;uuid val=&quot;{580E2F8D-40F0-4CE8-8FB7-AA9BE62C4AA8}&quot;/&gt;&lt;isInvalidForFieldText val=&quot;0&quot;/&gt;&lt;Image&gt;&lt;filename val=&quot;C:\Users\juangonzalez\AppData\Local\Temp\1\CP111243411133Session\CPTrustFolder111243411149\PPTImport1112473502710\data\asimages\{580E2F8D-40F0-4CE8-8FB7-AA9BE62C4AA8}_28.png&quot;/&gt;&lt;left val=&quot;845&quot;/&gt;&lt;top val=&quot;546&quot;/&gt;&lt;width val=&quot;319&quot;/&gt;&lt;height val=&quot;225&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7&quot;/&gt;&lt;lineCharCount val=&quot;8&quot;/&gt;&lt;/TableIndex&gt;&lt;/ShapeTextInfo&gt;"/>
  <p:tag name="PRESENTER_SHAPEINFO" val="&lt;ThreeDShapeInfo&gt;&lt;uuid val=&quot;{80A23921-0245-43B6-97B3-078A4B380254}&quot;/&gt;&lt;isInvalidForFieldText val=&quot;0&quot;/&gt;&lt;Image&gt;&lt;filename val=&quot;C:\Users\juangonzalez\AppData\Local\Temp\1\CP111243411133Session\CPTrustFolder111243411149\PPTImport1112473502710\data\asimages\{80A23921-0245-43B6-97B3-078A4B380254}_28.png&quot;/&gt;&lt;left val=&quot;485&quot;/&gt;&lt;top val=&quot;316&quot;/&gt;&lt;width val=&quot;279&quot;/&gt;&lt;height val=&quot;229&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808E53A-B8D8-4AB3-84ED-BC6C3C33E44A}&quot;/&gt;&lt;isInvalidForFieldText val=&quot;0&quot;/&gt;&lt;Image&gt;&lt;filename val=&quot;C:\Users\juangonzalez\AppData\Local\Temp\1\CP111243411133Session\CPTrustFolder111243411149\PPTImport1112473502710\data\asimages\{6808E53A-B8D8-4AB3-84ED-BC6C3C33E44A}_29.png&quot;/&gt;&lt;left val=&quot;38&quot;/&gt;&lt;top val=&quot;15&quot;/&gt;&lt;width val=&quot;1051&quot;/&gt;&lt;height val=&quot;1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5&quot;/&gt;&lt;lineCharCount val=&quot;67&quot;/&gt;&lt;lineCharCount val=&quot;29&quot;/&gt;&lt;lineCharCount val=&quot;63&quot;/&gt;&lt;lineCharCount val=&quot;81&quot;/&gt;&lt;lineCharCount val=&quot;47&quot;/&gt;&lt;lineCharCount val=&quot;78&quot;/&gt;&lt;lineCharCount val=&quot;40&quot;/&gt;&lt;lineCharCount val=&quot;1&quot;/&gt;&lt;/TableIndex&gt;&lt;/ShapeTextInfo&gt;"/>
  <p:tag name="HTML_SHAPEINFO" val="&lt;TextEffect&gt;&lt;Image&gt;&lt;filename val=&quot;C:\Users\juangonzalez\AppData\Local\Temp\1\CP111243411133Session\CPTrustFolder111243411149\PPTImport1112473502710\data\asimages\{6FEDB75D-CEEF-4ED2-8A86-63A93CF661D0}_1.png_crop.png&quot;/&gt;&lt;left val=&quot;98&quot;/&gt;&lt;top val=&quot;200&quot;/&gt;&lt;width val=&quot;526&quot;/&gt;&lt;height val=&quot;33&quot;/&gt;&lt;hasText val=&quot;1&quot;/&gt;&lt;paraId val=&quot;1&quot;/&gt;&lt;/Image&gt;&lt;Image&gt;&lt;filename val=&quot;C:\Users\juangonzalez\AppData\Local\Temp\1\CP111243411133Session\CPTrustFolder111243411149\PPTImport1112473502710\data\asimages\{CFAFB913-94F5-407A-A3E8-15A155752836}_1.png_crop.png&quot;/&gt;&lt;left val=&quot;160&quot;/&gt;&lt;top val=&quot;266&quot;/&gt;&lt;width val=&quot;944&quot;/&gt;&lt;height val=&quot;36&quot;/&gt;&lt;hasText val=&quot;1&quot;/&gt;&lt;paraId val=&quot;2&quot;/&gt;&lt;/Image&gt;&lt;Image&gt;&lt;filename val=&quot;C:\Users\juangonzalez\AppData\Local\Temp\1\CP111243411133Session\CPTrustFolder111243411149\PPTImport1112473502710\data\asimages\{D5AB8866-6A3C-4A1F-82AE-276A5DC16511}_1.png_crop.png&quot;/&gt;&lt;left val=&quot;101&quot;/&gt;&lt;top val=&quot;342&quot;/&gt;&lt;width val=&quot;501&quot;/&gt;&lt;height val=&quot;34&quot;/&gt;&lt;hasText val=&quot;1&quot;/&gt;&lt;paraId val=&quot;3&quot;/&gt;&lt;/Image&gt;&lt;Image&gt;&lt;filename val=&quot;C:\Users\juangonzalez\AppData\Local\Temp\1\CP111243411133Session\CPTrustFolder111243411149\PPTImport1112473502710\data\asimages\{EC35260E-4F7B-46C8-A851-265EB73487D4}_1.png_crop.png&quot;/&gt;&lt;left val=&quot;160&quot;/&gt;&lt;top val=&quot;408&quot;/&gt;&lt;width val=&quot;864&quot;/&gt;&lt;height val=&quot;36&quot;/&gt;&lt;hasText val=&quot;1&quot;/&gt;&lt;paraId val=&quot;4&quot;/&gt;&lt;/Image&gt;&lt;Image&gt;&lt;filename val=&quot;C:\Users\juangonzalez\AppData\Local\Temp\1\CP111243411133Session\CPTrustFolder111243411149\PPTImport1112473502710\data\asimages\{647A103B-05E0-4AFB-951F-EEC5B52B7ED5}_1.png_crop.png&quot;/&gt;&lt;left val=&quot;160&quot;/&gt;&lt;top val=&quot;476&quot;/&gt;&lt;width val=&quot;862&quot;/&gt;&lt;height val=&quot;96&quot;/&gt;&lt;hasText val=&quot;1&quot;/&gt;&lt;paraId val=&quot;5&quot;/&gt;&lt;/Image&gt;&lt;Image&gt;&lt;filename val=&quot;C:\Users\juangonzalez\AppData\Local\Temp\1\CP111243411133Session\CPTrustFolder111243411149\PPTImport1112473502710\data\asimages\{4DF565A0-550A-466F-8BBE-225BB4F96FE3}_1.png_crop.png&quot;/&gt;&lt;left val=&quot;160&quot;/&gt;&lt;top val=&quot;605&quot;/&gt;&lt;width val=&quot;828&quot;/&gt;&lt;height val=&quot;96&quot;/&gt;&lt;hasText val=&quot;1&quot;/&gt;&lt;paraId val=&quot;6&quot;/&gt;&lt;/Image&gt;&lt;Image&gt;&lt;filename val=&quot;C:\Users\juangonzalez\AppData\Local\Temp\1\CP111243411133Session\CPTrustFolder111243411149\PPTImport1112473502710\data\asimages\{C5FAB6C3-73B7-439D-A7AE-2034FBE055F9}_1.png_crop.png&quot;/&gt;&lt;left val=&quot;1242&quot;/&gt;&lt;top val=&quot;778&quot;/&gt;&lt;width val=&quot;0&quot;/&gt;&lt;height val=&quot;0&quot;/&gt;&lt;hasText val=&quot;1&quot;/&gt;&lt;paraId val=&quot;7&quot;/&gt;&lt;/Image&gt;&lt;/TextEffec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5F44C2-F13B-4E14-BF96-B57FC93BE52A}&quot;/&gt;&lt;isInvalidForFieldText val=&quot;0&quot;/&gt;&lt;Image&gt;&lt;filename val=&quot;C:\Users\juangonzalez\AppData\Local\Temp\1\CP111243411133Session\CPTrustFolder111243411149\PPTImport1112473502710\data\asimages\{A95F44C2-F13B-4E14-BF96-B57FC93BE52A}_29.png&quot;/&gt;&lt;left val=&quot;5&quot;/&gt;&lt;top val=&quot;785&quot;/&gt;&lt;width val=&quot;84&quot;/&gt;&lt;height val=&quot;66&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E584C6C1-481F-45D8-9B8E-09C7F17637EF}&quot;/&gt;&lt;isInvalidForFieldText val=&quot;0&quot;/&gt;&lt;Image&gt;&lt;filename val=&quot;C:\Users\juangonzalez\AppData\Local\Temp\1\CP111243411133Session\CPTrustFolder111243411149\PPTImport1112473502710\data\asimages\{E584C6C1-481F-45D8-9B8E-09C7F17637EF}_30.png&quot;/&gt;&lt;left val=&quot;38&quot;/&gt;&lt;top val=&quot;15&quot;/&gt;&lt;width val=&quot;1051&quot;/&gt;&lt;height val=&quot;125&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1&quot;/&gt;&lt;lineCharCount val=&quot;61&quot;/&gt;&lt;lineCharCount val=&quot;1&quot;/&gt;&lt;lineCharCount val=&quot;68&quot;/&gt;&lt;lineCharCount val=&quot;56&quot;/&gt;&lt;lineCharCount val=&quot;1&quot;/&gt;&lt;lineCharCount val=&quot;11&quot;/&gt;&lt;lineCharCount val=&quot;69&quot;/&gt;&lt;lineCharCount val=&quot;78&quot;/&gt;&lt;lineCharCount val=&quot;9&quot;/&gt;&lt;lineCharCount val=&quot;78&quot;/&gt;&lt;lineCharCount val=&quot;43&quot;/&gt;&lt;/TableIndex&gt;&lt;/ShapeTextInfo&gt;"/>
  <p:tag name="HTML_SHAPEINFO" val="&lt;TextEffect&gt;&lt;Image&gt;&lt;filename val=&quot;C:\Users\juangonzalez\AppData\Local\Temp\1\CP111243411133Session\CPTrustFolder111243411149\PPTImport1112473502710\data\asimages\{46C4E600-B3DB-4811-AB41-98B83E0E3FFF}_1.png_crop.png&quot;/&gt;&lt;left val=&quot;101&quot;/&gt;&lt;top val=&quot;206&quot;/&gt;&lt;width val=&quot;213&quot;/&gt;&lt;height val=&quot;37&quot;/&gt;&lt;hasText val=&quot;1&quot;/&gt;&lt;paraId val=&quot;1&quot;/&gt;&lt;/Image&gt;&lt;Image&gt;&lt;filename val=&quot;C:\Users\juangonzalez\AppData\Local\Temp\1\CP111243411133Session\CPTrustFolder111243411149\PPTImport1112473502710\data\asimages\{32E666DA-4650-4878-A6AF-80DA271CB26A}_1.png_crop.png&quot;/&gt;&lt;left val=&quot;1253&quot;/&gt;&lt;top val=&quot;766&quot;/&gt;&lt;width val=&quot;0&quot;/&gt;&lt;height val=&quot;0&quot;/&gt;&lt;hasText val=&quot;1&quot;/&gt;&lt;paraId val=&quot;2&quot;/&gt;&lt;/Image&gt;&lt;Image&gt;&lt;filename val=&quot;C:\Users\juangonzalez\AppData\Local\Temp\1\CP111243411133Session\CPTrustFolder111243411149\PPTImport1112473502710\data\asimages\{4DD5CADB-5F68-4108-AD1C-AE9CB6330A26}_1.png_crop.png&quot;/&gt;&lt;left val=&quot;161&quot;/&gt;&lt;top val=&quot;282&quot;/&gt;&lt;width val=&quot;891&quot;/&gt;&lt;height val=&quot;37&quot;/&gt;&lt;hasText val=&quot;1&quot;/&gt;&lt;paraId val=&quot;3&quot;/&gt;&lt;/Image&gt;&lt;Image&gt;&lt;filename val=&quot;C:\Users\juangonzalez\AppData\Local\Temp\1\CP111243411133Session\CPTrustFolder111243411149\PPTImport1112473502710\data\asimages\{60CBC1C6-230A-441A-BF70-A5B51C3C4FE4}_1.png_crop.png&quot;/&gt;&lt;left val=&quot;1253&quot;/&gt;&lt;top val=&quot;766&quot;/&gt;&lt;width val=&quot;0&quot;/&gt;&lt;height val=&quot;0&quot;/&gt;&lt;hasText val=&quot;1&quot;/&gt;&lt;paraId val=&quot;4&quot;/&gt;&lt;/Image&gt;&lt;Image&gt;&lt;filename val=&quot;C:\Users\juangonzalez\AppData\Local\Temp\1\CP111243411133Session\CPTrustFolder111243411149\PPTImport1112473502710\data\asimages\{09598EA1-83BC-4AD6-8AA0-63388946AB99}_1.png_crop.png&quot;/&gt;&lt;left val=&quot;161&quot;/&gt;&lt;top val=&quot;366&quot;/&gt;&lt;width val=&quot;1009&quot;/&gt;&lt;height val=&quot;75&quot;/&gt;&lt;hasText val=&quot;1&quot;/&gt;&lt;paraId val=&quot;5&quot;/&gt;&lt;/Image&gt;&lt;Image&gt;&lt;filename val=&quot;C:\Users\juangonzalez\AppData\Local\Temp\1\CP111243411133Session\CPTrustFolder111243411149\PPTImport1112473502710\data\asimages\{25AA6DC5-1349-4B36-AE2F-BF1E9F365CA7}_1.png_crop.png&quot;/&gt;&lt;left val=&quot;1253&quot;/&gt;&lt;top val=&quot;766&quot;/&gt;&lt;width val=&quot;0&quot;/&gt;&lt;height val=&quot;0&quot;/&gt;&lt;hasText val=&quot;1&quot;/&gt;&lt;paraId val=&quot;6&quot;/&gt;&lt;/Image&gt;&lt;Image&gt;&lt;filename val=&quot;C:\Users\juangonzalez\AppData\Local\Temp\1\CP111243411133Session\CPTrustFolder111243411149\PPTImport1112473502710\data\asimages\{691F8463-4A58-4D98-BE8E-36CEFFDC11E2}_1.png_crop.png&quot;/&gt;&lt;left val=&quot;98&quot;/&gt;&lt;top val=&quot;492&quot;/&gt;&lt;width val=&quot;173&quot;/&gt;&lt;height val=&quot;24&quot;/&gt;&lt;hasText val=&quot;1&quot;/&gt;&lt;paraId val=&quot;7&quot;/&gt;&lt;/Image&gt;&lt;Image&gt;&lt;filename val=&quot;C:\Users\juangonzalez\AppData\Local\Temp\1\CP111243411133Session\CPTrustFolder111243411149\PPTImport1112473502710\data\asimages\{20006B03-C0D0-4A60-853E-63B1807AA52B}_1.png_crop.png&quot;/&gt;&lt;left val=&quot;100&quot;/&gt;&lt;top val=&quot;548&quot;/&gt;&lt;width val=&quot;1069&quot;/&gt;&lt;height val=&quot;96&quot;/&gt;&lt;hasText val=&quot;1&quot;/&gt;&lt;paraId val=&quot;8&quot;/&gt;&lt;/Image&gt;&lt;Image&gt;&lt;filename val=&quot;C:\Users\juangonzalez\AppData\Local\Temp\1\CP111243411133Session\CPTrustFolder111243411149\PPTImport1112473502710\data\asimages\{1326FC4F-A236-46B8-9C31-E142D9D7B11F}_1.png_crop.png&quot;/&gt;&lt;left val=&quot;100&quot;/&gt;&lt;top val=&quot;676&quot;/&gt;&lt;width val=&quot;1082&quot;/&gt;&lt;height val=&quot;67&quot;/&gt;&lt;hasText val=&quot;1&quot;/&gt;&lt;paraId val=&quot;9&quot;/&gt;&lt;/Image&gt;&lt;/TextEffect&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45D456B-746E-4497-BD2A-50BD059CC14C}&quot;/&gt;&lt;isInvalidForFieldText val=&quot;0&quot;/&gt;&lt;Image&gt;&lt;filename val=&quot;C:\Users\juangonzalez\AppData\Local\Temp\1\CP111243411133Session\CPTrustFolder111243411149\PPTImport1112473502710\data\asimages\{C45D456B-746E-4497-BD2A-50BD059CC14C}_30.png&quot;/&gt;&lt;left val=&quot;5&quot;/&gt;&lt;top val=&quot;785&quot;/&gt;&lt;width val=&quot;84&quot;/&gt;&lt;height val=&quot;66&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9CFC4132-C5F4-4C98-B9FE-47AA30941636}&quot;/&gt;&lt;isInvalidForFieldText val=&quot;0&quot;/&gt;&lt;Image&gt;&lt;filename val=&quot;C:\Users\juangonzalez\AppData\Local\Temp\1\CP111243411133Session\CPTrustFolder111243411149\PPTImport1112473502710\data\asimages\{9CFC4132-C5F4-4C98-B9FE-47AA30941636}_8.png&quot;/&gt;&lt;left val=&quot;25&quot;/&gt;&lt;top val=&quot;24&quot;/&gt;&lt;width val=&quot;1224&quot;/&gt;&lt;height val=&quot;124&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805916E-D2D3-4F7E-913B-CFD8109BE98E}&quot;/&gt;&lt;isInvalidForFieldText val=&quot;0&quot;/&gt;&lt;Image&gt;&lt;filename val=&quot;C:\Users\juangonzalez\AppData\Local\Temp\1\CP111243411133Session\CPTrustFolder111243411149\PPTImport1112473502710\data\asimages\{2805916E-D2D3-4F7E-913B-CFD8109BE98E}_8.png&quot;/&gt;&lt;left val=&quot;15&quot;/&gt;&lt;top val=&quot;785&quot;/&gt;&lt;width val=&quot;84&quot;/&gt;&lt;height val=&quot;66&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TableIndex row=&quot;2&quot; col=&quot;1&quot;&gt;&lt;linesCount val=&quot;1&quot;/&gt;&lt;lineCharCount val=&quot;8&quot;/&gt;&lt;/TableIndex&gt;&lt;TableIndex row=&quot;3&quot; col=&quot;1&quot;&gt;&lt;linesCount val=&quot;1&quot;/&gt;&lt;lineCharCount val=&quot;21&quot;/&gt;&lt;/TableIndex&gt;&lt;TableIndex row=&quot;4&quot; col=&quot;1&quot;&gt;&lt;linesCount val=&quot;1&quot;/&gt;&lt;lineCharCount val=&quot;20&quot;/&gt;&lt;/TableIndex&gt;&lt;TableIndex row=&quot;5&quot; col=&quot;1&quot;&gt;&lt;linesCount val=&quot;1&quot;/&gt;&lt;lineCharCount val=&quot;4&quot;/&gt;&lt;/TableIndex&gt;&lt;TableIndex row=&quot;6&quot; col=&quot;1&quot;&gt;&lt;linesCount val=&quot;1&quot;/&gt;&lt;lineCharCount val=&quot;6&quot;/&gt;&lt;/TableIndex&gt;&lt;/ShapeTextInfo&gt;"/>
  <p:tag name="PRESENTER_SHAPEINFO" val="&lt;ThreeDShapeInfo&gt;&lt;uuid val=&quot;{E7E560F7-4112-4B0E-A81E-F384FF519CF4}&quot;/&gt;&lt;isInvalidForFieldText val=&quot;0&quot;/&gt;&lt;Image&gt;&lt;filename val=&quot;C:\Users\juangonzalez\AppData\Local\Temp\1\CP111243411133Session\CPTrustFolder111243411149\PPTImport1112473502710\data\asimages\{E7E560F7-4112-4B0E-A81E-F384FF519CF4}_31.png&quot;/&gt;&lt;left val=&quot;139&quot;/&gt;&lt;top val=&quot;176&quot;/&gt;&lt;width val=&quot;661&quot;/&gt;&lt;height val=&quot;448&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TableIndex row=&quot;1&quot; col=&quot;2&quot;&gt;&lt;linesCount val=&quot;1&quot;/&gt;&lt;lineCharCount val=&quot;10&quot;/&gt;&lt;/TableIndex&gt;&lt;/ShapeTextInfo&gt;"/>
  <p:tag name="PRESENTER_SHAPEINFO" val="&lt;ThreeDShapeInfo&gt;&lt;uuid val=&quot;{C4463257-C7E0-43FB-9DB4-840FC021510B}&quot;/&gt;&lt;isInvalidForFieldText val=&quot;0&quot;/&gt;&lt;Image&gt;&lt;filename val=&quot;C:\Users\juangonzalez\AppData\Local\Temp\1\CP111243411133Session\CPTrustFolder111243411149\PPTImport1112473502710\data\asimages\{C4463257-C7E0-43FB-9DB4-840FC021510B}_31.png&quot;/&gt;&lt;left val=&quot;161&quot;/&gt;&lt;top val=&quot;703&quot;/&gt;&lt;width val=&quot;953&quot;/&gt;&lt;height val=&quot;8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9&quot;/&gt;&lt;/TableIndex&gt;&lt;/ShapeTextInfo&gt;"/>
  <p:tag name="PRESENTER_SHAPEINFO" val="&lt;ThreeDShapeInfo&gt;&lt;uuid val=&quot;{1996747D-6E8A-4B76-97A4-E8265B77AB3C}&quot;/&gt;&lt;isInvalidForFieldText val=&quot;0&quot;/&gt;&lt;Image&gt;&lt;filename val=&quot;C:\Users\juangonzalez\AppData\Local\Temp\1\CP111243411133Session\CPTrustFolder111243411149\PPTImport1112473502710\data\asimages\{1996747D-6E8A-4B76-97A4-E8265B77AB3C}_31.png&quot;/&gt;&lt;left val=&quot;161&quot;/&gt;&lt;top val=&quot;629&quot;/&gt;&lt;width val=&quot;953&quot;/&gt;&lt;height val=&quot;8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2&quot; col=&quot;1&quot;&gt;&lt;linesCount val=&quot;1&quot;/&gt;&lt;lineCharCount val=&quot;9&quot;/&gt;&lt;/TableIndex&gt;&lt;TableIndex row=&quot;3&quot; col=&quot;1&quot;&gt;&lt;linesCount val=&quot;1&quot;/&gt;&lt;lineCharCount val=&quot;8&quot;/&gt;&lt;/TableIndex&gt;&lt;TableIndex row=&quot;4&quot; col=&quot;1&quot;&gt;&lt;linesCount val=&quot;1&quot;/&gt;&lt;lineCharCount val=&quot;9&quot;/&gt;&lt;/TableIndex&gt;&lt;TableIndex row=&quot;5&quot; col=&quot;1&quot;&gt;&lt;linesCount val=&quot;1&quot;/&gt;&lt;lineCharCount val=&quot;9&quot;/&gt;&lt;/TableIndex&gt;&lt;TableIndex row=&quot;6&quot; col=&quot;1&quot;&gt;&lt;linesCount val=&quot;1&quot;/&gt;&lt;lineCharCount val=&quot;9&quot;/&gt;&lt;/TableIndex&gt;&lt;/ShapeTextInfo&gt;"/>
  <p:tag name="PRESENTER_SHAPEINFO" val="&lt;ThreeDShapeInfo&gt;&lt;uuid val=&quot;{E5313263-FA36-4648-9C30-5CE7D1454C91}&quot;/&gt;&lt;isInvalidForFieldText val=&quot;0&quot;/&gt;&lt;Image&gt;&lt;filename val=&quot;C:\Users\juangonzalez\AppData\Local\Temp\1\CP111243411133Session\CPTrustFolder111243411149\PPTImport1112473502710\data\asimages\{E5313263-FA36-4648-9C30-5CE7D1454C91}_31.png&quot;/&gt;&lt;left val=&quot;798&quot;/&gt;&lt;top val=&quot;175&quot;/&gt;&lt;width val=&quot;314&quot;/&gt;&lt;height val=&quot;448&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2&quot; col=&quot;1&quot;&gt;&lt;linesCount val=&quot;1&quot;/&gt;&lt;lineCharCount val=&quot;9&quot;/&gt;&lt;/TableIndex&gt;&lt;TableIndex row=&quot;3&quot; col=&quot;1&quot;&gt;&lt;linesCount val=&quot;1&quot;/&gt;&lt;lineCharCount val=&quot;8&quot;/&gt;&lt;/TableIndex&gt;&lt;TableIndex row=&quot;4&quot; col=&quot;1&quot;&gt;&lt;linesCount val=&quot;1&quot;/&gt;&lt;lineCharCount val=&quot;9&quot;/&gt;&lt;/TableIndex&gt;&lt;TableIndex row=&quot;5&quot; col=&quot;1&quot;&gt;&lt;linesCount val=&quot;1&quot;/&gt;&lt;lineCharCount val=&quot;9&quot;/&gt;&lt;/TableIndex&gt;&lt;TableIndex row=&quot;6&quot; col=&quot;1&quot;&gt;&lt;linesCount val=&quot;1&quot;/&gt;&lt;lineCharCount val=&quot;9&quot;/&gt;&lt;/TableIndex&gt;&lt;/ShapeTextInfo&gt;"/>
  <p:tag name="PRESENTER_SHAPEINFO" val="&lt;ThreeDShapeInfo&gt;&lt;uuid val=&quot;{E5313263-FA36-4648-9C30-5CE7D1454C91}&quot;/&gt;&lt;isInvalidForFieldText val=&quot;0&quot;/&gt;&lt;Image&gt;&lt;filename val=&quot;C:\Users\juangonzalez\AppData\Local\Temp\1\CP111243411133Session\CPTrustFolder111243411149\PPTImport1112473502710\data\asimages\{E5313263-FA36-4648-9C30-5CE7D1454C91}_31.png&quot;/&gt;&lt;left val=&quot;798&quot;/&gt;&lt;top val=&quot;175&quot;/&gt;&lt;width val=&quot;314&quot;/&gt;&lt;height val=&quot;44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6CA27B42-8CF1-4618-87FF-A839EB5DEB04}&quot;/&gt;&lt;isInvalidForFieldText val=&quot;0&quot;/&gt;&lt;Image&gt;&lt;filename val=&quot;C:\Users\juangonzalez\AppData\Local\Temp\1\CP111243411133Session\CPTrustFolder111243411149\PPTImport1112473502710\data\asimages\{6CA27B42-8CF1-4618-87FF-A839EB5DEB04}_31.png&quot;/&gt;&lt;left val=&quot;35&quot;/&gt;&lt;top val=&quot;20&quot;/&gt;&lt;width val=&quot;1224&quot;/&gt;&lt;height val=&quot;125&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TableIndex row=&quot;2&quot; col=&quot;1&quot;&gt;&lt;linesCount val=&quot;1&quot;/&gt;&lt;lineCharCount val=&quot;8&quot;/&gt;&lt;/TableIndex&gt;&lt;TableIndex row=&quot;3&quot; col=&quot;1&quot;&gt;&lt;linesCount val=&quot;1&quot;/&gt;&lt;lineCharCount val=&quot;21&quot;/&gt;&lt;/TableIndex&gt;&lt;TableIndex row=&quot;4&quot; col=&quot;1&quot;&gt;&lt;linesCount val=&quot;1&quot;/&gt;&lt;lineCharCount val=&quot;20&quot;/&gt;&lt;/TableIndex&gt;&lt;TableIndex row=&quot;5&quot; col=&quot;1&quot;&gt;&lt;linesCount val=&quot;1&quot;/&gt;&lt;lineCharCount val=&quot;4&quot;/&gt;&lt;/TableIndex&gt;&lt;TableIndex row=&quot;6&quot; col=&quot;1&quot;&gt;&lt;linesCount val=&quot;1&quot;/&gt;&lt;lineCharCount val=&quot;6&quot;/&gt;&lt;/TableIndex&gt;&lt;/ShapeTextInfo&gt;"/>
  <p:tag name="PRESENTER_SHAPEINFO" val="&lt;ThreeDShapeInfo&gt;&lt;uuid val=&quot;{E7E560F7-4112-4B0E-A81E-F384FF519CF4}&quot;/&gt;&lt;isInvalidForFieldText val=&quot;0&quot;/&gt;&lt;Image&gt;&lt;filename val=&quot;C:\Users\juangonzalez\AppData\Local\Temp\1\CP111243411133Session\CPTrustFolder111243411149\PPTImport1112473502710\data\asimages\{E7E560F7-4112-4B0E-A81E-F384FF519CF4}_31.png&quot;/&gt;&lt;left val=&quot;139&quot;/&gt;&lt;top val=&quot;176&quot;/&gt;&lt;width val=&quot;661&quot;/&gt;&lt;height val=&quot;448&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TableIndex row=&quot;1&quot; col=&quot;2&quot;&gt;&lt;linesCount val=&quot;1&quot;/&gt;&lt;lineCharCount val=&quot;10&quot;/&gt;&lt;/TableIndex&gt;&lt;/ShapeTextInfo&gt;"/>
  <p:tag name="PRESENTER_SHAPEINFO" val="&lt;ThreeDShapeInfo&gt;&lt;uuid val=&quot;{C4463257-C7E0-43FB-9DB4-840FC021510B}&quot;/&gt;&lt;isInvalidForFieldText val=&quot;0&quot;/&gt;&lt;Image&gt;&lt;filename val=&quot;C:\Users\juangonzalez\AppData\Local\Temp\1\CP111243411133Session\CPTrustFolder111243411149\PPTImport1112473502710\data\asimages\{C4463257-C7E0-43FB-9DB4-840FC021510B}_31.png&quot;/&gt;&lt;left val=&quot;161&quot;/&gt;&lt;top val=&quot;703&quot;/&gt;&lt;width val=&quot;953&quot;/&gt;&lt;height val=&quot;8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9&quot;/&gt;&lt;/TableIndex&gt;&lt;/ShapeTextInfo&gt;"/>
  <p:tag name="PRESENTER_SHAPEINFO" val="&lt;ThreeDShapeInfo&gt;&lt;uuid val=&quot;{1996747D-6E8A-4B76-97A4-E8265B77AB3C}&quot;/&gt;&lt;isInvalidForFieldText val=&quot;0&quot;/&gt;&lt;Image&gt;&lt;filename val=&quot;C:\Users\juangonzalez\AppData\Local\Temp\1\CP111243411133Session\CPTrustFolder111243411149\PPTImport1112473502710\data\asimages\{1996747D-6E8A-4B76-97A4-E8265B77AB3C}_31.png&quot;/&gt;&lt;left val=&quot;161&quot;/&gt;&lt;top val=&quot;629&quot;/&gt;&lt;width val=&quot;953&quot;/&gt;&lt;height val=&quot;82&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D709AD0-752F-4BA3-95EC-1FE200981BB2}&quot;/&gt;&lt;isInvalidForFieldText val=&quot;0&quot;/&gt;&lt;Image&gt;&lt;filename val=&quot;C:\Users\juangonzalez\AppData\Local\Temp\1\CP111243411133Session\CPTrustFolder111243411149\PPTImport1112473502710\data\asimages\{BD709AD0-752F-4BA3-95EC-1FE200981BB2}_31.png&quot;/&gt;&lt;left val=&quot;5&quot;/&gt;&lt;top val=&quot;785&quot;/&gt;&lt;width val=&quot;84&quot;/&gt;&lt;height val=&quot;66&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2&quot; col=&quot;1&quot;&gt;&lt;linesCount val=&quot;1&quot;/&gt;&lt;lineCharCount val=&quot;9&quot;/&gt;&lt;/TableIndex&gt;&lt;TableIndex row=&quot;3&quot; col=&quot;1&quot;&gt;&lt;linesCount val=&quot;1&quot;/&gt;&lt;lineCharCount val=&quot;8&quot;/&gt;&lt;/TableIndex&gt;&lt;TableIndex row=&quot;4&quot; col=&quot;1&quot;&gt;&lt;linesCount val=&quot;1&quot;/&gt;&lt;lineCharCount val=&quot;9&quot;/&gt;&lt;/TableIndex&gt;&lt;TableIndex row=&quot;5&quot; col=&quot;1&quot;&gt;&lt;linesCount val=&quot;1&quot;/&gt;&lt;lineCharCount val=&quot;9&quot;/&gt;&lt;/TableIndex&gt;&lt;TableIndex row=&quot;6&quot; col=&quot;1&quot;&gt;&lt;linesCount val=&quot;1&quot;/&gt;&lt;lineCharCount val=&quot;9&quot;/&gt;&lt;/TableIndex&gt;&lt;/ShapeTextInfo&gt;"/>
  <p:tag name="PRESENTER_SHAPEINFO" val="&lt;ThreeDShapeInfo&gt;&lt;uuid val=&quot;{E5313263-FA36-4648-9C30-5CE7D1454C91}&quot;/&gt;&lt;isInvalidForFieldText val=&quot;0&quot;/&gt;&lt;Image&gt;&lt;filename val=&quot;C:\Users\juangonzalez\AppData\Local\Temp\1\CP111243411133Session\CPTrustFolder111243411149\PPTImport1112473502710\data\asimages\{E5313263-FA36-4648-9C30-5CE7D1454C91}_31.png&quot;/&gt;&lt;left val=&quot;798&quot;/&gt;&lt;top val=&quot;175&quot;/&gt;&lt;width val=&quot;314&quot;/&gt;&lt;height val=&quot;448&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FD67C12-D606-404C-BF56-56C7DD48D62C}&quot;/&gt;&lt;isInvalidForFieldText val=&quot;0&quot;/&gt;&lt;Image&gt;&lt;filename val=&quot;C:\Users\juangonzalez\AppData\Local\Temp\1\CP111243411133Session\CPTrustFolder111243411149\PPTImport1112473502710\data\asimages\{7FD67C12-D606-404C-BF56-56C7DD48D62C}_32.png&quot;/&gt;&lt;left val=&quot;38&quot;/&gt;&lt;top val=&quot;15&quot;/&gt;&lt;width val=&quot;1051&quot;/&gt;&lt;height val=&quot;125&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4&quot;/&gt;&lt;lineCharCount val=&quot;36&quot;/&gt;&lt;lineCharCount val=&quot;82&quot;/&gt;&lt;lineCharCount val=&quot;37&quot;/&gt;&lt;lineCharCount val=&quot;71&quot;/&gt;&lt;lineCharCount val=&quot;38&quot;/&gt;&lt;lineCharCount val=&quot;67&quot;/&gt;&lt;lineCharCount val=&quot;10&quot;/&gt;&lt;lineCharCount val=&quot;1&quot;/&gt;&lt;lineCharCount val=&quot;83&quot;/&gt;&lt;lineCharCount val=&quot;29&quot;/&gt;&lt;/TableIndex&gt;&lt;/ShapeTextInfo&gt;"/>
  <p:tag name="HTML_SHAPEINFO" val="&lt;TextEffect&gt;&lt;Image&gt;&lt;filename val=&quot;C:\Users\juangonzalez\AppData\Local\Temp\1\CP111243411133Session\CPTrustFolder111243411149\PPTImport1112473502710\data\asimages\{7DD249AC-77C1-4780-8402-A543FF1378FB}_1.png_crop.png&quot;/&gt;&lt;left val=&quot;99&quot;/&gt;&lt;top val=&quot;203&quot;/&gt;&lt;width val=&quot;885&quot;/&gt;&lt;height val=&quot;30&quot;/&gt;&lt;hasText val=&quot;1&quot;/&gt;&lt;paraId val=&quot;1&quot;/&gt;&lt;/Image&gt;&lt;Image&gt;&lt;filename val=&quot;C:\Users\juangonzalez\AppData\Local\Temp\1\CP111243411133Session\CPTrustFolder111243411149\PPTImport1112473502710\data\asimages\{C833B4FC-A629-4B41-809E-DFADF14CE55E}_1.png_crop.png&quot;/&gt;&lt;left val=&quot;101&quot;/&gt;&lt;top val=&quot;252&quot;/&gt;&lt;width val=&quot;250&quot;/&gt;&lt;height val=&quot;31&quot;/&gt;&lt;hasText val=&quot;1&quot;/&gt;&lt;paraId val=&quot;2&quot;/&gt;&lt;/Image&gt;&lt;Image&gt;&lt;filename val=&quot;C:\Users\juangonzalez\AppData\Local\Temp\1\CP111243411133Session\CPTrustFolder111243411149\PPTImport1112473502710\data\asimages\{1CDB6F70-F8FC-4DFB-AE83-35A732AF40E9}_1.png_crop.png&quot;/&gt;&lt;left val=&quot;161&quot;/&gt;&lt;top val=&quot;305&quot;/&gt;&lt;width val=&quot;508&quot;/&gt;&lt;height val=&quot;36&quot;/&gt;&lt;hasText val=&quot;1&quot;/&gt;&lt;paraId val=&quot;3&quot;/&gt;&lt;/Image&gt;&lt;Image&gt;&lt;filename val=&quot;C:\Users\juangonzalez\AppData\Local\Temp\1\CP111243411133Session\CPTrustFolder111243411149\PPTImport1112473502710\data\asimages\{3AE25CB3-7744-4511-AB70-4E27A66C88EF}_1.png_crop.png&quot;/&gt;&lt;left val=&quot;220&quot;/&gt;&lt;top val=&quot;365&quot;/&gt;&lt;width val=&quot;1003&quot;/&gt;&lt;height val=&quot;70&quot;/&gt;&lt;hasText val=&quot;1&quot;/&gt;&lt;paraId val=&quot;4&quot;/&gt;&lt;/Image&gt;&lt;Image&gt;&lt;filename val=&quot;C:\Users\juangonzalez\AppData\Local\Temp\1\CP111243411133Session\CPTrustFolder111243411149\PPTImport1112473502710\data\asimages\{67DD92DC-DC7D-4AC4-8B17-14299E5458D3}_1.png_crop.png&quot;/&gt;&lt;left val=&quot;161&quot;/&gt;&lt;top val=&quot;456&quot;/&gt;&lt;width val=&quot;1002&quot;/&gt;&lt;height val=&quot;76&quot;/&gt;&lt;hasText val=&quot;1&quot;/&gt;&lt;paraId val=&quot;5&quot;/&gt;&lt;/Image&gt;&lt;Image&gt;&lt;filename val=&quot;C:\Users\juangonzalez\AppData\Local\Temp\1\CP111243411133Session\CPTrustFolder111243411149\PPTImport1112473502710\data\asimages\{B1C547F7-44EC-4908-A228-7833C00978E6}_1.png_crop.png&quot;/&gt;&lt;left val=&quot;161&quot;/&gt;&lt;top val=&quot;552&quot;/&gt;&lt;width val=&quot;958&quot;/&gt;&lt;height val=&quot;76&quot;/&gt;&lt;hasText val=&quot;1&quot;/&gt;&lt;paraId val=&quot;6&quot;/&gt;&lt;/Image&gt;&lt;Image&gt;&lt;filename val=&quot;C:\Users\juangonzalez\AppData\Local\Temp\1\CP111243411133Session\CPTrustFolder111243411149\PPTImport1112473502710\data\asimages\{AFB9619F-2D51-44C1-B57D-04ED00337FE4}_1.png_crop.png&quot;/&gt;&lt;left val=&quot;1301&quot;/&gt;&lt;top val=&quot;772&quot;/&gt;&lt;width val=&quot;0&quot;/&gt;&lt;height val=&quot;0&quot;/&gt;&lt;hasText val=&quot;1&quot;/&gt;&lt;paraId val=&quot;7&quot;/&gt;&lt;/Image&gt;&lt;Image&gt;&lt;filename val=&quot;C:\Users\juangonzalez\AppData\Local\Temp\1\CP111243411133Session\CPTrustFolder111243411149\PPTImport1112473502710\data\asimages\{83F09898-B127-49A6-BDE9-03DC2E396791}_1.png_crop.png&quot;/&gt;&lt;left val=&quot;144&quot;/&gt;&lt;top val=&quot;688&quot;/&gt;&lt;width val=&quot;1060&quot;/&gt;&lt;height val=&quot;55&quot;/&gt;&lt;hasText val=&quot;1&quot;/&gt;&lt;paraId val=&quot;8&quot;/&gt;&lt;/Image&gt;&lt;/TextEffec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B6C438-05AC-4899-9503-34D710DCA007}&quot;/&gt;&lt;isInvalidForFieldText val=&quot;0&quot;/&gt;&lt;Image&gt;&lt;filename val=&quot;C:\Users\juangonzalez\AppData\Local\Temp\1\CP111243411133Session\CPTrustFolder111243411149\PPTImport1112473502710\data\asimages\{89B6C438-05AC-4899-9503-34D710DCA007}_32.png&quot;/&gt;&lt;left val=&quot;5&quot;/&gt;&lt;top val=&quot;785&quot;/&gt;&lt;width val=&quot;84&quot;/&gt;&lt;height val=&quot;66&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35424E99-4373-41BB-8401-2D3E17EB39B0}&quot;/&gt;&lt;isInvalidForFieldText val=&quot;0&quot;/&gt;&lt;Image&gt;&lt;filename val=&quot;C:\Users\juangonzalez\AppData\Local\Temp\1\CP111243411133Session\CPTrustFolder111243411149\PPTImport1112473502710\data\asimages\{35424E99-4373-41BB-8401-2D3E17EB39B0}_33.png&quot;/&gt;&lt;left val=&quot;38&quot;/&gt;&lt;top val=&quot;15&quot;/&gt;&lt;width val=&quot;1051&quot;/&gt;&lt;height val=&quot;125&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10&quot;/&gt;&lt;lineCharCount val=&quot;1&quot;/&gt;&lt;lineCharCount val=&quot;72&quot;/&gt;&lt;lineCharCount val=&quot;26&quot;/&gt;&lt;lineCharCount val=&quot;1&quot;/&gt;&lt;lineCharCount val=&quot;78&quot;/&gt;&lt;lineCharCount val=&quot;62&quot;/&gt;&lt;lineCharCount val=&quot;1&quot;/&gt;&lt;lineCharCount val=&quot;11&quot;/&gt;&lt;lineCharCount val=&quot;74&quot;/&gt;&lt;lineCharCount val=&quot;86&quot;/&gt;&lt;lineCharCount val=&quot;29&quot;/&gt;&lt;lineCharCount val=&quot;1&quot;/&gt;&lt;lineCharCount val=&quot;78&quot;/&gt;&lt;lineCharCount val=&quot;78&quot;/&gt;&lt;lineCharCount val=&quot;9&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E022F36F-47B5-4ED2-94F4-725A3261076E}_1.png_crop.png&quot;/&gt;&lt;left val=&quot;101&quot;/&gt;&lt;top val=&quot;206&quot;/&gt;&lt;width val=&quot;206&quot;/&gt;&lt;height val=&quot;36&quot;/&gt;&lt;hasText val=&quot;1&quot;/&gt;&lt;paraId val=&quot;1&quot;/&gt;&lt;/Image&gt;&lt;Image&gt;&lt;filename val=&quot;C:\Users\juangonzalez\AppData\Local\Temp\1\CP111243411133Session\CPTrustFolder111243411149\PPTImport1112473502710\data\asimages\{C6309795-86AF-41EA-9897-FC10C318CFD1}_1.png_crop.png&quot;/&gt;&lt;left val=&quot;1246&quot;/&gt;&lt;top val=&quot;810&quot;/&gt;&lt;width val=&quot;0&quot;/&gt;&lt;height val=&quot;0&quot;/&gt;&lt;hasText val=&quot;1&quot;/&gt;&lt;paraId val=&quot;2&quot;/&gt;&lt;/Image&gt;&lt;Image&gt;&lt;filename val=&quot;C:\Users\juangonzalez\AppData\Local\Temp\1\CP111243411133Session\CPTrustFolder111243411149\PPTImport1112473502710\data\asimages\{84C6AF03-C87C-4A9A-8515-357A44A93A46}_1.png_crop.png&quot;/&gt;&lt;left val=&quot;160&quot;/&gt;&lt;top val=&quot;284&quot;/&gt;&lt;width val=&quot;1005&quot;/&gt;&lt;height val=&quot;72&quot;/&gt;&lt;hasText val=&quot;1&quot;/&gt;&lt;paraId val=&quot;3&quot;/&gt;&lt;/Image&gt;&lt;Image&gt;&lt;filename val=&quot;C:\Users\juangonzalez\AppData\Local\Temp\1\CP111243411133Session\CPTrustFolder111243411149\PPTImport1112473502710\data\asimages\{D8F93C92-1BDA-4D9E-8E73-B6AC0BCE2967}_1.png_crop.png&quot;/&gt;&lt;left val=&quot;1246&quot;/&gt;&lt;top val=&quot;810&quot;/&gt;&lt;width val=&quot;0&quot;/&gt;&lt;height val=&quot;0&quot;/&gt;&lt;hasText val=&quot;1&quot;/&gt;&lt;paraId val=&quot;4&quot;/&gt;&lt;/Image&gt;&lt;Image&gt;&lt;filename val=&quot;C:\Users\juangonzalez\AppData\Local\Temp\1\CP111243411133Session\CPTrustFolder111243411149\PPTImport1112473502710\data\asimages\{E04DA9B1-3ACC-41C1-9E8C-4104DDE28E5B}_1.png_crop.png&quot;/&gt;&lt;left val=&quot;160&quot;/&gt;&lt;top val=&quot;392&quot;/&gt;&lt;width val=&quot;1016&quot;/&gt;&lt;height val=&quot;72&quot;/&gt;&lt;hasText val=&quot;1&quot;/&gt;&lt;paraId val=&quot;5&quot;/&gt;&lt;/Image&gt;&lt;Image&gt;&lt;filename val=&quot;C:\Users\juangonzalez\AppData\Local\Temp\1\CP111243411133Session\CPTrustFolder111243411149\PPTImport1112473502710\data\asimages\{C9B95B5E-8DD0-4B5B-9271-3EB695C90A2D}_1.png_crop.png&quot;/&gt;&lt;left val=&quot;1246&quot;/&gt;&lt;top val=&quot;810&quot;/&gt;&lt;width val=&quot;0&quot;/&gt;&lt;height val=&quot;0&quot;/&gt;&lt;hasText val=&quot;1&quot;/&gt;&lt;paraId val=&quot;6&quot;/&gt;&lt;/Image&gt;&lt;Image&gt;&lt;filename val=&quot;C:\Users\juangonzalez\AppData\Local\Temp\1\CP111243411133Session\CPTrustFolder111243411149\PPTImport1112473502710\data\asimages\{31081422-822F-48EB-9E80-2F11E6DD359A}_1.png_crop.png&quot;/&gt;&lt;left val=&quot;98&quot;/&gt;&lt;top val=&quot;506&quot;/&gt;&lt;width val=&quot;165&quot;/&gt;&lt;height val=&quot;23&quot;/&gt;&lt;hasText val=&quot;1&quot;/&gt;&lt;paraId val=&quot;7&quot;/&gt;&lt;/Image&gt;&lt;Image&gt;&lt;filename val=&quot;C:\Users\juangonzalez\AppData\Local\Temp\1\CP111243411133Session\CPTrustFolder111243411149\PPTImport1112473502710\data\asimages\{055807FE-68C7-4A83-84CB-02498AA3F398}_1.png_crop.png&quot;/&gt;&lt;left val=&quot;101&quot;/&gt;&lt;top val=&quot;540&quot;/&gt;&lt;width val=&quot;1048&quot;/&gt;&lt;height val=&quot;103&quot;/&gt;&lt;hasText val=&quot;1&quot;/&gt;&lt;paraId val=&quot;8&quot;/&gt;&lt;/Image&gt;&lt;Image&gt;&lt;filename val=&quot;C:\Users\juangonzalez\AppData\Local\Temp\1\CP111243411133Session\CPTrustFolder111243411149\PPTImport1112473502710\data\asimages\{E5ECD762-324D-4226-90EC-03EF7526627E}_1.png_crop.png&quot;/&gt;&lt;left val=&quot;1246&quot;/&gt;&lt;top val=&quot;810&quot;/&gt;&lt;width val=&quot;0&quot;/&gt;&lt;height val=&quot;0&quot;/&gt;&lt;hasText val=&quot;1&quot;/&gt;&lt;paraId val=&quot;9&quot;/&gt;&lt;/Image&gt;&lt;Image&gt;&lt;filename val=&quot;C:\Users\juangonzalez\AppData\Local\Temp\1\CP111243411133Session\CPTrustFolder111243411149\PPTImport1112473502710\data\asimages\{8891B657-6C3A-4045-AA69-3FBE9E3A1900}_1.png_crop.png&quot;/&gt;&lt;left val=&quot;101&quot;/&gt;&lt;top val=&quot;684&quot;/&gt;&lt;width val=&quot;1115&quot;/&gt;&lt;height val=&quot;96&quot;/&gt;&lt;hasText val=&quot;1&quot;/&gt;&lt;paraId val=&quot;10&quot;/&gt;&lt;/Image&gt;&lt;Image&gt;&lt;filename val=&quot;C:\Users\juangonzalez\AppData\Local\Temp\1\CP111243411133Session\CPTrustFolder111243411149\PPTImport1112473502710\data\asimages\{E8827395-95B0-44D9-9FC6-95128F51195E}_1.png_crop.png&quot;/&gt;&lt;left val=&quot;1246&quot;/&gt;&lt;top val=&quot;810&quot;/&gt;&lt;width val=&quot;0&quot;/&gt;&lt;height val=&quot;0&quot;/&gt;&lt;hasText val=&quot;1&quot;/&gt;&lt;paraId val=&quot;11&quot;/&gt;&lt;/Image&gt;&lt;Image&gt;&lt;filename val=&quot;C:\Users\juangonzalez\AppData\Local\Temp\1\CP111243411133Session\CPTrustFolder111243411149\PPTImport1112473502710\data\asimages\{3246233F-518C-476A-891C-8B82D22789B1}_1.png_crop.png&quot;/&gt;&lt;left val=&quot;1246&quot;/&gt;&lt;top val=&quot;810&quot;/&gt;&lt;width val=&quot;0&quot;/&gt;&lt;height val=&quot;0&quot;/&gt;&lt;hasText val=&quot;1&quot;/&gt;&lt;paraId val=&quot;12&quot;/&gt;&lt;/Image&gt;&lt;/TextEffect&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0B8CBB-B963-446B-9AE2-368E544C540F}&quot;/&gt;&lt;isInvalidForFieldText val=&quot;0&quot;/&gt;&lt;Image&gt;&lt;filename val=&quot;C:\Users\juangonzalez\AppData\Local\Temp\1\CP111243411133Session\CPTrustFolder111243411149\PPTImport1112473502710\data\asimages\{D10B8CBB-B963-446B-9AE2-368E544C540F}_33.png&quot;/&gt;&lt;left val=&quot;5&quot;/&gt;&lt;top val=&quot;785&quot;/&gt;&lt;width val=&quot;84&quot;/&gt;&lt;height val=&quot;66&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A5FCD346-F0A6-4C2C-9C03-AFE10CF2CCEF}&quot;/&gt;&lt;isInvalidForFieldText val=&quot;0&quot;/&gt;&lt;Image&gt;&lt;filename val=&quot;C:\Users\juangonzalez\AppData\Local\Temp\1\CP111243411133Session\CPTrustFolder111243411149\PPTImport1112473502710\data\asimages\{A5FCD346-F0A6-4C2C-9C03-AFE10CF2CCEF}_34.png&quot;/&gt;&lt;left val=&quot;38&quot;/&gt;&lt;top val=&quot;15&quot;/&gt;&lt;width val=&quot;1051&quot;/&gt;&lt;height val=&quot;125&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ED0D0F-F25D-48E2-8E9B-AB39844AA2B7}&quot;/&gt;&lt;isInvalidForFieldText val=&quot;0&quot;/&gt;&lt;Image&gt;&lt;filename val=&quot;C:\Users\juangonzalez\AppData\Local\Temp\1\CP111243411133Session\CPTrustFolder111243411149\PPTImport1112473502710\data\asimages\{0FED0D0F-F25D-48E2-8E9B-AB39844AA2B7}_34.png&quot;/&gt;&lt;left val=&quot;5&quot;/&gt;&lt;top val=&quot;785&quot;/&gt;&lt;width val=&quot;84&quot;/&gt;&lt;height val=&quot;66&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B8A5CED5-1E99-4B9B-8E18-5CFAAA95C1FC}&quot;/&gt;&lt;isInvalidForFieldText val=&quot;0&quot;/&gt;&lt;Image&gt;&lt;filename val=&quot;C:\Users\juangonzalez\AppData\Local\Temp\1\CP111243411133Session\CPTrustFolder111243411149\PPTImport1112473502710\data\asimages\{B8A5CED5-1E99-4B9B-8E18-5CFAAA95C1FC}_34.png&quot;/&gt;&lt;left val=&quot;20&quot;/&gt;&lt;top val=&quot;174&quot;/&gt;&lt;width val=&quot;1162&quot;/&gt;&lt;height val=&quot;82&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0D879254-2FB7-46B9-8B4E-B5BF366D57AF}&quot;/&gt;&lt;isInvalidForFieldText val=&quot;0&quot;/&gt;&lt;Image&gt;&lt;filename val=&quot;C:\Users\juangonzalez\AppData\Local\Temp\1\CP111243411133Session\CPTrustFolder111243411149\PPTImport1112473502710\data\asimages\{0D879254-2FB7-46B9-8B4E-B5BF366D57AF}_35.png&quot;/&gt;&lt;left val=&quot;34&quot;/&gt;&lt;top val=&quot;14&quot;/&gt;&lt;width val=&quot;1267&quot;/&gt;&lt;height val=&quot;124&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4625D29-CA7A-480E-918F-FBFCA3165406}&quot;/&gt;&lt;isInvalidForFieldText val=&quot;0&quot;/&gt;&lt;Image&gt;&lt;filename val=&quot;C:\Users\juangonzalez\AppData\Local\Temp\1\CP111243411133Session\CPTrustFolder111243411149\PPTImport1112473502710\data\asimages\{34625D29-CA7A-480E-918F-FBFCA3165406}_35.png&quot;/&gt;&lt;left val=&quot;5&quot;/&gt;&lt;top val=&quot;785&quot;/&gt;&lt;width val=&quot;84&quot;/&gt;&lt;height val=&quot;66&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13&quot;/&gt;&lt;/TableIndex&gt;&lt;TableIndex row=&quot;1&quot; col=&quot;3&quot;&gt;&lt;linesCount val=&quot;1&quot;/&gt;&lt;lineCharCount val=&quot;7&quot;/&gt;&lt;/TableIndex&gt;&lt;TableIndex row=&quot;2&quot; col=&quot;1&quot;&gt;&lt;linesCount val=&quot;1&quot;/&gt;&lt;lineCharCount val=&quot;3&quot;/&gt;&lt;/TableIndex&gt;&lt;TableIndex row=&quot;2&quot; col=&quot;2&quot;&gt;&lt;linesCount val=&quot;1&quot;/&gt;&lt;lineCharCount val=&quot;27&quot;/&gt;&lt;/TableIndex&gt;&lt;TableIndex row=&quot;2&quot; col=&quot;3&quot;&gt;&lt;linesCount val=&quot;1&quot;/&gt;&lt;lineCharCount val=&quot;9&quot;/&gt;&lt;/TableIndex&gt;&lt;/ShapeTextInfo&gt;"/>
  <p:tag name="PRESENTER_SHAPEINFO" val="&lt;ThreeDShapeInfo&gt;&lt;uuid val=&quot;{29839B8A-F5CE-4C6C-825A-BBF083E65752}&quot;/&gt;&lt;isInvalidForFieldText val=&quot;0&quot;/&gt;&lt;Image&gt;&lt;filename val=&quot;C:\Users\juangonzalez\AppData\Local\Temp\1\CP111243411133Session\CPTrustFolder111243411149\PPTImport1112473502710\data\asimages\{29839B8A-F5CE-4C6C-825A-BBF083E65752}_35.png&quot;/&gt;&lt;left val=&quot;119&quot;/&gt;&lt;top val=&quot;195&quot;/&gt;&lt;width val=&quot;1037&quot;/&gt;&lt;height val=&quot;17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03BD01CF-7B7C-43A8-8196-FF8563D6F441}&quot;/&gt;&lt;isInvalidForFieldText val=&quot;0&quot;/&gt;&lt;Image&gt;&lt;filename val=&quot;C:\Users\juangonzalez\AppData\Local\Temp\1\CP111243411133Session\CPTrustFolder111243411149\PPTImport1112473502710\data\asimages\{03BD01CF-7B7C-43A8-8196-FF8563D6F441}_35.png&quot;/&gt;&lt;left val=&quot;330&quot;/&gt;&lt;top val=&quot;626&quot;/&gt;&lt;width val=&quot;713&quot;/&gt;&lt;height val=&quot;94&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TableIndex row=&quot;1&quot; col=&quot;2&quot;&gt;&lt;linesCount val=&quot;1&quot;/&gt;&lt;lineCharCount val=&quot;26&quot;/&gt;&lt;/TableIndex&gt;&lt;TableIndex row=&quot;1&quot; col=&quot;3&quot;&gt;&lt;linesCount val=&quot;1&quot;/&gt;&lt;lineCharCount val=&quot;14&quot;/&gt;&lt;/TableIndex&gt;&lt;/ShapeTextInfo&gt;"/>
  <p:tag name="PRESENTER_SHAPEINFO" val="&lt;ThreeDShapeInfo&gt;&lt;uuid val=&quot;{72C1BEE8-9159-4D1B-8191-7D0611E3196B}&quot;/&gt;&lt;isInvalidForFieldText val=&quot;0&quot;/&gt;&lt;Image&gt;&lt;filename val=&quot;C:\Users\juangonzalez\AppData\Local\Temp\1\CP111243411133Session\CPTrustFolder111243411149\PPTImport1112473502710\data\asimages\{72C1BEE8-9159-4D1B-8191-7D0611E3196B}_35.png&quot;/&gt;&lt;left val=&quot;116&quot;/&gt;&lt;top val=&quot;370&quot;/&gt;&lt;width val=&quot;1039&quot;/&gt;&lt;height val=&quot;96&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0&quot;/&gt;&lt;/TableIndex&gt;&lt;TableIndex row=&quot;1&quot; col=&quot;3&quot;&gt;&lt;linesCount val=&quot;1&quot;/&gt;&lt;lineCharCount val=&quot;15&quot;/&gt;&lt;/TableIndex&gt;&lt;/ShapeTextInfo&gt;"/>
  <p:tag name="PRESENTER_SHAPEINFO" val="&lt;ThreeDShapeInfo&gt;&lt;uuid val=&quot;{9972E0BE-9422-4B3A-97DC-CB6DAB857B88}&quot;/&gt;&lt;isInvalidForFieldText val=&quot;0&quot;/&gt;&lt;Image&gt;&lt;filename val=&quot;C:\Users\juangonzalez\AppData\Local\Temp\1\CP111243411133Session\CPTrustFolder111243411149\PPTImport1112473502710\data\asimages\{9972E0BE-9422-4B3A-97DC-CB6DAB857B88}_35.png&quot;/&gt;&lt;left val=&quot;116&quot;/&gt;&lt;top val=&quot;483&quot;/&gt;&lt;width val=&quot;1049&quot;/&gt;&lt;height val=&quot;99&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TableIndex row=&quot;1&quot; col=&quot;2&quot;&gt;&lt;linesCount val=&quot;1&quot;/&gt;&lt;lineCharCount val=&quot;26&quot;/&gt;&lt;/TableIndex&gt;&lt;TableIndex row=&quot;1&quot; col=&quot;3&quot;&gt;&lt;linesCount val=&quot;1&quot;/&gt;&lt;lineCharCount val=&quot;14&quot;/&gt;&lt;/TableIndex&gt;&lt;/ShapeTextInfo&gt;"/>
  <p:tag name="PRESENTER_SHAPEINFO" val="&lt;ThreeDShapeInfo&gt;&lt;uuid val=&quot;{72C1BEE8-9159-4D1B-8191-7D0611E3196B}&quot;/&gt;&lt;isInvalidForFieldText val=&quot;0&quot;/&gt;&lt;Image&gt;&lt;filename val=&quot;C:\Users\juangonzalez\AppData\Local\Temp\1\CP111243411133Session\CPTrustFolder111243411149\PPTImport1112473502710\data\asimages\{72C1BEE8-9159-4D1B-8191-7D0611E3196B}_35.png&quot;/&gt;&lt;left val=&quot;116&quot;/&gt;&lt;top val=&quot;370&quot;/&gt;&lt;width val=&quot;1039&quot;/&gt;&lt;height val=&quot;96&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4625D29-CA7A-480E-918F-FBFCA3165406}&quot;/&gt;&lt;isInvalidForFieldText val=&quot;0&quot;/&gt;&lt;Image&gt;&lt;filename val=&quot;C:\Users\juangonzalez\AppData\Local\Temp\1\CP111243411133Session\CPTrustFolder111243411149\PPTImport1112473502710\data\asimages\{34625D29-CA7A-480E-918F-FBFCA3165406}_35.png&quot;/&gt;&lt;left val=&quot;5&quot;/&gt;&lt;top val=&quot;785&quot;/&gt;&lt;width val=&quot;84&quot;/&gt;&lt;height val=&quot;66&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AA8B0DCB-5D40-4FC7-8118-555D70FCABFB}&quot;/&gt;&lt;isInvalidForFieldText val=&quot;0&quot;/&gt;&lt;Image&gt;&lt;filename val=&quot;C:\Users\juangonzalez\AppData\Local\Temp\1\CP111243411133Session\CPTrustFolder111243411149\PPTImport1112473502710\data\asimages\{AA8B0DCB-5D40-4FC7-8118-555D70FCABFB}_36.png&quot;/&gt;&lt;left val=&quot;34&quot;/&gt;&lt;top val=&quot;20&quot;/&gt;&lt;width val=&quot;1310&quot;/&gt;&lt;height val=&quot;125&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AA8B0DCB-5D40-4FC7-8118-555D70FCABFB}&quot;/&gt;&lt;isInvalidForFieldText val=&quot;0&quot;/&gt;&lt;Image&gt;&lt;filename val=&quot;C:\Users\juangonzalez\AppData\Local\Temp\1\CP111243411133Session\CPTrustFolder111243411149\PPTImport1112473502710\data\asimages\{AA8B0DCB-5D40-4FC7-8118-555D70FCABFB}_36.png&quot;/&gt;&lt;left val=&quot;34&quot;/&gt;&lt;top val=&quot;20&quot;/&gt;&lt;width val=&quot;1310&quot;/&gt;&lt;height val=&quot;125&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9&quot;/&gt;&lt;/TableIndex&gt;&lt;TableIndex row=&quot;1&quot; col=&quot;2&quot;&gt;&lt;linesCount val=&quot;2&quot;/&gt;&lt;lineCharCount val=&quot;7&quot;/&gt;&lt;lineCharCount val=&quot;8&quot;/&gt;&lt;/TableIndex&gt;&lt;TableIndex row=&quot;1&quot; col=&quot;3&quot;&gt;&lt;linesCount val=&quot;2&quot;/&gt;&lt;lineCharCount val=&quot;9&quot;/&gt;&lt;lineCharCount val=&quot;8&quot;/&gt;&lt;/TableIndex&gt;&lt;TableIndex row=&quot;1&quot; col=&quot;4&quot;&gt;&lt;linesCount val=&quot;2&quot;/&gt;&lt;lineCharCount val=&quot;8&quot;/&gt;&lt;lineCharCount val=&quot;8&quot;/&gt;&lt;/TableIndex&gt;&lt;TableIndex row=&quot;1&quot; col=&quot;5&quot;&gt;&lt;linesCount val=&quot;1&quot;/&gt;&lt;lineCharCount val=&quot;5&quot;/&gt;&lt;/TableIndex&gt;&lt;TableIndex row=&quot;2&quot; col=&quot;1&quot;&gt;&lt;linesCount val=&quot;3&quot;/&gt;&lt;lineCharCount val=&quot;1&quot;/&gt;&lt;lineCharCount val=&quot;1&quot;/&gt;&lt;lineCharCount val=&quot;9&quot;/&gt;&lt;/TableIndex&gt;&lt;TableIndex row=&quot;2&quot; col=&quot;2&quot;&gt;&lt;linesCount val=&quot;1&quot;/&gt;&lt;lineCharCount val=&quot;8&quot;/&gt;&lt;/TableIndex&gt;&lt;TableIndex row=&quot;2&quot; col=&quot;3&quot;&gt;&lt;linesCount val=&quot;1&quot;/&gt;&lt;lineCharCount val=&quot;8&quot;/&gt;&lt;/TableIndex&gt;&lt;TableIndex row=&quot;2&quot; col=&quot;4&quot;&gt;&lt;linesCount val=&quot;1&quot;/&gt;&lt;lineCharCount val=&quot;2&quot;/&gt;&lt;/TableIndex&gt;&lt;TableIndex row=&quot;2&quot; col=&quot;5&quot;&gt;&lt;linesCount val=&quot;1&quot;/&gt;&lt;lineCharCount val=&quot;8&quot;/&gt;&lt;/TableIndex&gt;&lt;/ShapeTextInfo&gt;"/>
  <p:tag name="PRESENTER_SHAPEINFO" val="&lt;ThreeDShapeInfo&gt;&lt;uuid val=&quot;{8B5658C4-EB69-4485-B8AF-677CADBF53F8}&quot;/&gt;&lt;isInvalidForFieldText val=&quot;0&quot;/&gt;&lt;Image&gt;&lt;filename val=&quot;C:\Users\juangonzalez\AppData\Local\Temp\1\CP111243411133Session\CPTrustFolder111243411149\PPTImport1112473502710\data\asimages\{8B5658C4-EB69-4485-B8AF-677CADBF53F8}_36.png&quot;/&gt;&lt;left val=&quot;74&quot;/&gt;&lt;top val=&quot;225&quot;/&gt;&lt;width val=&quot;1146&quot;/&gt;&lt;height val=&quot;18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A3F8E5-4B12-4462-8BBE-B6F2A3ED77A7}&quot;/&gt;&lt;isInvalidForFieldText val=&quot;0&quot;/&gt;&lt;Image&gt;&lt;filename val=&quot;C:\Users\juangonzalez\AppData\Local\Temp\1\CP111243411133Session\CPTrustFolder111243411149\PPTImport1112473502710\data\asimages\{02A3F8E5-4B12-4462-8BBE-B6F2A3ED77A7}_36.png&quot;/&gt;&lt;left val=&quot;5&quot;/&gt;&lt;top val=&quot;785&quot;/&gt;&lt;width val=&quot;84&quot;/&gt;&lt;height val=&quot;66&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TableIndex row=&quot;1&quot; col=&quot;2&quot;&gt;&lt;linesCount val=&quot;1&quot;/&gt;&lt;lineCharCount val=&quot;8&quot;/&gt;&lt;/TableIndex&gt;&lt;TableIndex row=&quot;1&quot; col=&quot;3&quot;&gt;&lt;linesCount val=&quot;1&quot;/&gt;&lt;lineCharCount val=&quot;2&quot;/&gt;&lt;/TableIndex&gt;&lt;TableIndex row=&quot;1&quot; col=&quot;4&quot;&gt;&lt;linesCount val=&quot;1&quot;/&gt;&lt;lineCharCount val=&quot;8&quot;/&gt;&lt;/TableIndex&gt;&lt;TableIndex row=&quot;1&quot; col=&quot;5&quot;&gt;&lt;linesCount val=&quot;1&quot;/&gt;&lt;lineCharCount val=&quot;8&quot;/&gt;&lt;/TableIndex&gt;&lt;/ShapeTextInfo&gt;"/>
  <p:tag name="PRESENTER_SHAPEINFO" val="&lt;ThreeDShapeInfo&gt;&lt;uuid val=&quot;{57A5C48C-7B62-49DF-9B0A-06488FA9693F}&quot;/&gt;&lt;isInvalidForFieldText val=&quot;0&quot;/&gt;&lt;Image&gt;&lt;filename val=&quot;C:\Users\juangonzalez\AppData\Local\Temp\1\CP111243411133Session\CPTrustFolder111243411149\PPTImport1112473502710\data\asimages\{57A5C48C-7B62-49DF-9B0A-06488FA9693F}_36.png&quot;/&gt;&lt;left val=&quot;74&quot;/&gt;&lt;top val=&quot;410&quot;/&gt;&lt;width val=&quot;1146&quot;/&gt;&lt;height val=&quot;8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8&quot;/&gt;&lt;/TableIndex&gt;&lt;TableIndex row=&quot;1&quot; col=&quot;3&quot;&gt;&lt;linesCount val=&quot;1&quot;/&gt;&lt;lineCharCount val=&quot;8&quot;/&gt;&lt;/TableIndex&gt;&lt;TableIndex row=&quot;1&quot; col=&quot;4&quot;&gt;&lt;linesCount val=&quot;1&quot;/&gt;&lt;lineCharCount val=&quot;8&quot;/&gt;&lt;/TableIndex&gt;&lt;TableIndex row=&quot;1&quot; col=&quot;5&quot;&gt;&lt;linesCount val=&quot;1&quot;/&gt;&lt;lineCharCount val=&quot;8&quot;/&gt;&lt;/TableIndex&gt;&lt;/ShapeTextInfo&gt;"/>
  <p:tag name="PRESENTER_SHAPEINFO" val="&lt;ThreeDShapeInfo&gt;&lt;uuid val=&quot;{ECF651DC-4134-422D-82F2-017E05A1E7CB}&quot;/&gt;&lt;isInvalidForFieldText val=&quot;0&quot;/&gt;&lt;Image&gt;&lt;filename val=&quot;C:\Users\juangonzalez\AppData\Local\Temp\1\CP111243411133Session\CPTrustFolder111243411149\PPTImport1112473502710\data\asimages\{ECF651DC-4134-422D-82F2-017E05A1E7CB}_36.png&quot;/&gt;&lt;left val=&quot;74&quot;/&gt;&lt;top val=&quot;490&quot;/&gt;&lt;width val=&quot;1146&quot;/&gt;&lt;height val=&quot;85&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8&quot;/&gt;&lt;/TableIndex&gt;&lt;TableIndex row=&quot;1&quot; col=&quot;3&quot;&gt;&lt;linesCount val=&quot;1&quot;/&gt;&lt;lineCharCount val=&quot;8&quot;/&gt;&lt;/TableIndex&gt;&lt;TableIndex row=&quot;1&quot; col=&quot;4&quot;&gt;&lt;linesCount val=&quot;1&quot;/&gt;&lt;lineCharCount val=&quot;8&quot;/&gt;&lt;/TableIndex&gt;&lt;TableIndex row=&quot;1&quot; col=&quot;5&quot;&gt;&lt;linesCount val=&quot;1&quot;/&gt;&lt;lineCharCount val=&quot;8&quot;/&gt;&lt;/TableIndex&gt;&lt;/ShapeTextInfo&gt;"/>
  <p:tag name="PRESENTER_SHAPEINFO" val="&lt;ThreeDShapeInfo&gt;&lt;uuid val=&quot;{926DF5D8-3821-4D73-A070-221B473E3E52}&quot;/&gt;&lt;isInvalidForFieldText val=&quot;0&quot;/&gt;&lt;Image&gt;&lt;filename val=&quot;C:\Users\juangonzalez\AppData\Local\Temp\1\CP111243411133Session\CPTrustFolder111243411149\PPTImport1112473502710\data\asimages\{926DF5D8-3821-4D73-A070-221B473E3E52}_36.png&quot;/&gt;&lt;left val=&quot;74&quot;/&gt;&lt;top val=&quot;570&quot;/&gt;&lt;width val=&quot;1146&quot;/&gt;&lt;height val=&quot;8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TableIndex row=&quot;1&quot; col=&quot;2&quot;&gt;&lt;linesCount val=&quot;1&quot;/&gt;&lt;lineCharCount val=&quot;9&quot;/&gt;&lt;/TableIndex&gt;&lt;TableIndex row=&quot;1&quot; col=&quot;3&quot;&gt;&lt;linesCount val=&quot;1&quot;/&gt;&lt;lineCharCount val=&quot;2&quot;/&gt;&lt;/TableIndex&gt;&lt;TableIndex row=&quot;1&quot; col=&quot;4&quot;&gt;&lt;linesCount val=&quot;1&quot;/&gt;&lt;lineCharCount val=&quot;2&quot;/&gt;&lt;/TableIndex&gt;&lt;TableIndex row=&quot;1&quot; col=&quot;5&quot;&gt;&lt;linesCount val=&quot;1&quot;/&gt;&lt;lineCharCount val=&quot;9&quot;/&gt;&lt;/TableIndex&gt;&lt;/ShapeTextInfo&gt;"/>
  <p:tag name="PRESENTER_SHAPEINFO" val="&lt;ThreeDShapeInfo&gt;&lt;uuid val=&quot;{D02391A0-13F0-438C-B5AA-35F8ED23DEA3}&quot;/&gt;&lt;isInvalidForFieldText val=&quot;0&quot;/&gt;&lt;Image&gt;&lt;filename val=&quot;C:\Users\juangonzalez\AppData\Local\Temp\1\CP111243411133Session\CPTrustFolder111243411149\PPTImport1112473502710\data\asimages\{D02391A0-13F0-438C-B5AA-35F8ED23DEA3}_36.png&quot;/&gt;&lt;left val=&quot;74&quot;/&gt;&lt;top val=&quot;645&quot;/&gt;&lt;width val=&quot;1146&quot;/&gt;&lt;height val=&quot;8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TableIndex row=&quot;1&quot; col=&quot;2&quot;&gt;&lt;linesCount val=&quot;1&quot;/&gt;&lt;lineCharCount val=&quot;8&quot;/&gt;&lt;/TableIndex&gt;&lt;TableIndex row=&quot;1&quot; col=&quot;3&quot;&gt;&lt;linesCount val=&quot;1&quot;/&gt;&lt;lineCharCount val=&quot;2&quot;/&gt;&lt;/TableIndex&gt;&lt;TableIndex row=&quot;1&quot; col=&quot;4&quot;&gt;&lt;linesCount val=&quot;1&quot;/&gt;&lt;lineCharCount val=&quot;8&quot;/&gt;&lt;/TableIndex&gt;&lt;TableIndex row=&quot;1&quot; col=&quot;5&quot;&gt;&lt;linesCount val=&quot;1&quot;/&gt;&lt;lineCharCount val=&quot;8&quot;/&gt;&lt;/TableIndex&gt;&lt;/ShapeTextInfo&gt;"/>
  <p:tag name="PRESENTER_SHAPEINFO" val="&lt;ThreeDShapeInfo&gt;&lt;uuid val=&quot;{57A5C48C-7B62-49DF-9B0A-06488FA9693F}&quot;/&gt;&lt;isInvalidForFieldText val=&quot;0&quot;/&gt;&lt;Image&gt;&lt;filename val=&quot;C:\Users\juangonzalez\AppData\Local\Temp\1\CP111243411133Session\CPTrustFolder111243411149\PPTImport1112473502710\data\asimages\{57A5C48C-7B62-49DF-9B0A-06488FA9693F}_36.png&quot;/&gt;&lt;left val=&quot;74&quot;/&gt;&lt;top val=&quot;410&quot;/&gt;&lt;width val=&quot;1146&quot;/&gt;&lt;height val=&quot;85&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69DCCAD1-6D55-48A7-9B72-B079F62C400C}&quot;/&gt;&lt;isInvalidForFieldText val=&quot;0&quot;/&gt;&lt;Image&gt;&lt;filename val=&quot;C:\Users\juangonzalez\AppData\Local\Temp\1\CP111243411133Session\CPTrustFolder111243411149\PPTImport1112473502710\data\asimages\{69DCCAD1-6D55-48A7-9B72-B079F62C400C}_37.png&quot;/&gt;&lt;left val=&quot;34&quot;/&gt;&lt;top val=&quot;15&quot;/&gt;&lt;width val=&quot;1051&quot;/&gt;&lt;height val=&quot;125&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quot;/&gt;&lt;lineCharCount val=&quot;68&quot;/&gt;&lt;lineCharCount val=&quot;78&quot;/&gt;&lt;lineCharCount val=&quot;26&quot;/&gt;&lt;lineCharCount val=&quot;1&quot;/&gt;&lt;lineCharCount val=&quot;25&quot;/&gt;&lt;lineCharCount val=&quot;79&quot;/&gt;&lt;lineCharCount val=&quot;31&quot;/&gt;&lt;lineCharCount val=&quot;1&quot;/&gt;&lt;lineCharCount val=&quot;74&quot;/&gt;&lt;lineCharCount val=&quot;74&quot;/&gt;&lt;lineCharCount val=&quot;88&quot;/&gt;&lt;lineCharCount val=&quot;56&quot;/&gt;&lt;/TableIndex&gt;&lt;/ShapeTextInfo&gt;"/>
  <p:tag name="HTML_SHAPEINFO" val="&lt;TextEffect&gt;&lt;Image&gt;&lt;filename val=&quot;C:\Users\juangonzalez\AppData\Local\Temp\1\CP111243411133Session\CPTrustFolder111243411149\PPTImport1112473502710\data\asimages\{C3ADEA26-28D4-4986-8517-B23E5D1F332C}_1.png_crop.png&quot;/&gt;&lt;left val=&quot;70&quot;/&gt;&lt;top val=&quot;182&quot;/&gt;&lt;width val=&quot;456&quot;/&gt;&lt;height val=&quot;26&quot;/&gt;&lt;hasText val=&quot;1&quot;/&gt;&lt;paraId val=&quot;1&quot;/&gt;&lt;/Image&gt;&lt;Image&gt;&lt;filename val=&quot;C:\Users\juangonzalez\AppData\Local\Temp\1\CP111243411133Session\CPTrustFolder111243411149\PPTImport1112473502710\data\asimages\{953C7B8B-149B-4881-9986-9D0D981BABFA}_1.png_crop.png&quot;/&gt;&lt;left val=&quot;1291&quot;/&gt;&lt;top val=&quot;785&quot;/&gt;&lt;width val=&quot;0&quot;/&gt;&lt;height val=&quot;0&quot;/&gt;&lt;hasText val=&quot;1&quot;/&gt;&lt;paraId val=&quot;2&quot;/&gt;&lt;/Image&gt;&lt;Image&gt;&lt;filename val=&quot;C:\Users\juangonzalez\AppData\Local\Temp\1\CP111243411133Session\CPTrustFolder111243411149\PPTImport1112473502710\data\asimages\{EFFF91DC-7671-47AD-8E41-4010C65B59FB}_1.png_crop.png&quot;/&gt;&lt;left val=&quot;72&quot;/&gt;&lt;top val=&quot;266&quot;/&gt;&lt;width val=&quot;1185&quot;/&gt;&lt;height val=&quot;113&quot;/&gt;&lt;hasText val=&quot;1&quot;/&gt;&lt;paraId val=&quot;3&quot;/&gt;&lt;/Image&gt;&lt;Image&gt;&lt;filename val=&quot;C:\Users\juangonzalez\AppData\Local\Temp\1\CP111243411133Session\CPTrustFolder111243411149\PPTImport1112473502710\data\asimages\{2D38F1F3-878A-4955-B1F5-A93CE167F301}_1.png_crop.png&quot;/&gt;&lt;left val=&quot;1291&quot;/&gt;&lt;top val=&quot;785&quot;/&gt;&lt;width val=&quot;0&quot;/&gt;&lt;height val=&quot;0&quot;/&gt;&lt;hasText val=&quot;1&quot;/&gt;&lt;paraId val=&quot;4&quot;/&gt;&lt;/Image&gt;&lt;Image&gt;&lt;filename val=&quot;C:\Users\juangonzalez\AppData\Local\Temp\1\CP111243411133Session\CPTrustFolder111243411149\PPTImport1112473502710\data\asimages\{212EA41E-4C99-4CD0-AD82-09E645F9F8F1}_1.png_crop.png&quot;/&gt;&lt;left val=&quot;72&quot;/&gt;&lt;top val=&quot;437&quot;/&gt;&lt;width val=&quot;396&quot;/&gt;&lt;height val=&quot;34&quot;/&gt;&lt;hasText val=&quot;1&quot;/&gt;&lt;paraId val=&quot;5&quot;/&gt;&lt;/Image&gt;&lt;Image&gt;&lt;filename val=&quot;C:\Users\juangonzalez\AppData\Local\Temp\1\CP111243411133Session\CPTrustFolder111243411149\PPTImport1112473502710\data\asimages\{EE60847D-765E-4FDB-8B58-FA6D3B6AE7D0}_1.png_crop.png&quot;/&gt;&lt;left val=&quot;132&quot;/&gt;&lt;top val=&quot;477&quot;/&gt;&lt;width val=&quot;1069&quot;/&gt;&lt;height val=&quot;72&quot;/&gt;&lt;hasText val=&quot;1&quot;/&gt;&lt;paraId val=&quot;6&quot;/&gt;&lt;/Image&gt;&lt;Image&gt;&lt;filename val=&quot;C:\Users\juangonzalez\AppData\Local\Temp\1\CP111243411133Session\CPTrustFolder111243411149\PPTImport1112473502710\data\asimages\{62B072D1-C95F-49BB-BD65-CC0A70383F1B}_1.png_crop.png&quot;/&gt;&lt;left val=&quot;1291&quot;/&gt;&lt;top val=&quot;785&quot;/&gt;&lt;width val=&quot;0&quot;/&gt;&lt;height val=&quot;0&quot;/&gt;&lt;hasText val=&quot;1&quot;/&gt;&lt;paraId val=&quot;7&quot;/&gt;&lt;/Image&gt;&lt;Image&gt;&lt;filename val=&quot;C:\Users\juangonzalez\AppData\Local\Temp\1\CP111243411133Session\CPTrustFolder111243411149\PPTImport1112473502710\data\asimages\{25F8C1B4-0856-43A9-8959-111B7B28AA1A}_1.png_crop.png&quot;/&gt;&lt;left val=&quot;72&quot;/&gt;&lt;top val=&quot;608&quot;/&gt;&lt;width val=&quot;1143&quot;/&gt;&lt;height val=&quot;153&quot;/&gt;&lt;hasText val=&quot;1&quot;/&gt;&lt;paraId val=&quot;8&quot;/&gt;&lt;/Image&gt;&lt;/TextEffect&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8CC59B-DEC0-4553-9051-612F7EF82E6B}&quot;/&gt;&lt;isInvalidForFieldText val=&quot;0&quot;/&gt;&lt;Image&gt;&lt;filename val=&quot;C:\Users\juangonzalez\AppData\Local\Temp\1\CP111243411133Session\CPTrustFolder111243411149\PPTImport1112473502710\data\asimages\{868CC59B-DEC0-4553-9051-612F7EF82E6B}_37.png&quot;/&gt;&lt;left val=&quot;5&quot;/&gt;&lt;top val=&quot;785&quot;/&gt;&lt;width val=&quot;84&quot;/&gt;&lt;height val=&quot;6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F903386E-3827-4F60-932C-3E455233CCDC}&quot;/&gt;&lt;isInvalidForFieldText val=&quot;0&quot;/&gt;&lt;Image&gt;&lt;filename val=&quot;C:\Users\juangonzalez\AppData\Local\Temp\1\CP111243411133Session\CPTrustFolder111243411149\PPTImport1112473502710\data\asimages\{F903386E-3827-4F60-932C-3E455233CCDC}_38.png&quot;/&gt;&lt;left val=&quot;38&quot;/&gt;&lt;top val=&quot;15&quot;/&gt;&lt;width val=&quot;1054&quot;/&gt;&lt;height val=&quot;125&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68&quot;/&gt;&lt;lineCharCount val=&quot;77&quot;/&gt;&lt;lineCharCount val=&quot;24&quot;/&gt;&lt;lineCharCount val=&quot;1&quot;/&gt;&lt;lineCharCount val=&quot;74&quot;/&gt;&lt;lineCharCount val=&quot;46&quot;/&gt;&lt;lineCharCount val=&quot;1&quot;/&gt;&lt;lineCharCount val=&quot;51&quot;/&gt;&lt;lineCharCount val=&quot;1&quot;/&gt;&lt;lineCharCount val=&quot;26&quot;/&gt;&lt;lineCharCount val=&quot;1&quot;/&gt;&lt;lineCharCount val=&quot;23&quot;/&gt;&lt;/TableIndex&gt;&lt;/ShapeTextInfo&gt;"/>
  <p:tag name="HTML_SHAPEINFO" val="&lt;TextEffect&gt;&lt;Image&gt;&lt;filename val=&quot;C:\Users\juangonzalez\AppData\Local\Temp\1\CP111243411133Session\CPTrustFolder111243411149\PPTImport1112473502710\data\asimages\{A759EDA5-CD02-4375-812D-515869F8C3A8}_1.png_crop.png&quot;/&gt;&lt;left val=&quot;1269&quot;/&gt;&lt;top val=&quot;804&quot;/&gt;&lt;width val=&quot;0&quot;/&gt;&lt;height val=&quot;0&quot;/&gt;&lt;hasText val=&quot;1&quot;/&gt;&lt;paraId val=&quot;1&quot;/&gt;&lt;/Image&gt;&lt;Image&gt;&lt;filename val=&quot;C:\Users\juangonzalez\AppData\Local\Temp\1\CP111243411133Session\CPTrustFolder111243411149\PPTImport1112473502710\data\asimages\{E4A79A22-5780-4C6B-A2F3-75DE2AE7232F}_1.png_crop.png&quot;/&gt;&lt;left val=&quot;60&quot;/&gt;&lt;top val=&quot;207&quot;/&gt;&lt;width val=&quot;1175&quot;/&gt;&lt;height val=&quot;100&quot;/&gt;&lt;hasText val=&quot;1&quot;/&gt;&lt;paraId val=&quot;2&quot;/&gt;&lt;/Image&gt;&lt;Image&gt;&lt;filename val=&quot;C:\Users\juangonzalez\AppData\Local\Temp\1\CP111243411133Session\CPTrustFolder111243411149\PPTImport1112473502710\data\asimages\{0F745EAA-D87B-499A-A930-B495AC6AF9F8}_1.png_crop.png&quot;/&gt;&lt;left val=&quot;1269&quot;/&gt;&lt;top val=&quot;804&quot;/&gt;&lt;width val=&quot;0&quot;/&gt;&lt;height val=&quot;0&quot;/&gt;&lt;hasText val=&quot;1&quot;/&gt;&lt;paraId val=&quot;3&quot;/&gt;&lt;/Image&gt;&lt;Image&gt;&lt;filename val=&quot;C:\Users\juangonzalez\AppData\Local\Temp\1\CP111243411133Session\CPTrustFolder111243411149\PPTImport1112473502710\data\asimages\{87C63BB1-68EC-434B-85CA-48769DCA06F1}_1.png_crop.png&quot;/&gt;&lt;left val=&quot;63&quot;/&gt;&lt;top val=&quot;372&quot;/&gt;&lt;width val=&quot;1145&quot;/&gt;&lt;height val=&quot;65&quot;/&gt;&lt;hasText val=&quot;1&quot;/&gt;&lt;paraId val=&quot;4&quot;/&gt;&lt;/Image&gt;&lt;Image&gt;&lt;filename val=&quot;C:\Users\juangonzalez\AppData\Local\Temp\1\CP111243411133Session\CPTrustFolder111243411149\PPTImport1112473502710\data\asimages\{E7097F8B-2D76-4131-8A93-CF0F30C6FC00}_1.png_crop.png&quot;/&gt;&lt;left val=&quot;1269&quot;/&gt;&lt;top val=&quot;804&quot;/&gt;&lt;width val=&quot;0&quot;/&gt;&lt;height val=&quot;0&quot;/&gt;&lt;hasText val=&quot;1&quot;/&gt;&lt;paraId val=&quot;5&quot;/&gt;&lt;/Image&gt;&lt;Image&gt;&lt;filename val=&quot;C:\Users\juangonzalez\AppData\Local\Temp\1\CP111243411133Session\CPTrustFolder111243411149\PPTImport1112473502710\data\asimages\{03D854A6-AF6B-44C6-A3F6-A95EE6F5DF26}_1.png_crop.png&quot;/&gt;&lt;left val=&quot;63&quot;/&gt;&lt;top val=&quot;501&quot;/&gt;&lt;width val=&quot;830&quot;/&gt;&lt;height val=&quot;36&quot;/&gt;&lt;hasText val=&quot;1&quot;/&gt;&lt;paraId val=&quot;6&quot;/&gt;&lt;/Image&gt;&lt;Image&gt;&lt;filename val=&quot;C:\Users\juangonzalez\AppData\Local\Temp\1\CP111243411133Session\CPTrustFolder111243411149\PPTImport1112473502710\data\asimages\{428D1E4B-01AE-4FDF-AA78-0274DF1728A3}_1.png_crop.png&quot;/&gt;&lt;left val=&quot;1269&quot;/&gt;&lt;top val=&quot;804&quot;/&gt;&lt;width val=&quot;0&quot;/&gt;&lt;height val=&quot;0&quot;/&gt;&lt;hasText val=&quot;1&quot;/&gt;&lt;paraId val=&quot;7&quot;/&gt;&lt;/Image&gt;&lt;Image&gt;&lt;filename val=&quot;C:\Users\juangonzalez\AppData\Local\Temp\1\CP111243411133Session\CPTrustFolder111243411149\PPTImport1112473502710\data\asimages\{6ADCD6CB-522F-400D-9B3E-512F8775F9C4}_1.png_crop.png&quot;/&gt;&lt;left val=&quot;123&quot;/&gt;&lt;top val=&quot;587&quot;/&gt;&lt;width val=&quot;417&quot;/&gt;&lt;height val=&quot;33&quot;/&gt;&lt;hasText val=&quot;1&quot;/&gt;&lt;paraId val=&quot;8&quot;/&gt;&lt;/Image&gt;&lt;Image&gt;&lt;filename val=&quot;C:\Users\juangonzalez\AppData\Local\Temp\1\CP111243411133Session\CPTrustFolder111243411149\PPTImport1112473502710\data\asimages\{A1436654-62D4-4E7E-BA93-ACE6B99E41B6}_1.png_crop.png&quot;/&gt;&lt;left val=&quot;1269&quot;/&gt;&lt;top val=&quot;804&quot;/&gt;&lt;width val=&quot;0&quot;/&gt;&lt;height val=&quot;0&quot;/&gt;&lt;hasText val=&quot;1&quot;/&gt;&lt;paraId val=&quot;9&quot;/&gt;&lt;/Image&gt;&lt;Image&gt;&lt;filename val=&quot;C:\Users\juangonzalez\AppData\Local\Temp\1\CP111243411133Session\CPTrustFolder111243411149\PPTImport1112473502710\data\asimages\{C2824920-478F-4AA5-AAE8-2C7A8CD80EE9}_1.png_crop.png&quot;/&gt;&lt;left val=&quot;123&quot;/&gt;&lt;top val=&quot;679&quot;/&gt;&lt;width val=&quot;394&quot;/&gt;&lt;height val=&quot;33&quot;/&gt;&lt;hasText val=&quot;1&quot;/&gt;&lt;paraId val=&quot;10&quot;/&gt;&lt;/Image&gt;&lt;/TextEffect&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0B15F4-B257-4366-8372-AB90A3128DB7}&quot;/&gt;&lt;isInvalidForFieldText val=&quot;0&quot;/&gt;&lt;Image&gt;&lt;filename val=&quot;C:\Users\juangonzalez\AppData\Local\Temp\1\CP111243411133Session\CPTrustFolder111243411149\PPTImport1112473502710\data\asimages\{1C0B15F4-B257-4366-8372-AB90A3128DB7}_38.png&quot;/&gt;&lt;left val=&quot;5&quot;/&gt;&lt;top val=&quot;785&quot;/&gt;&lt;width val=&quot;84&quot;/&gt;&lt;height val=&quot;6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9C414E0F-FD7D-49EA-BA5B-8539E87EEE28}&quot;/&gt;&lt;isInvalidForFieldText val=&quot;0&quot;/&gt;&lt;Image&gt;&lt;filename val=&quot;C:\Users\juangonzalez\AppData\Local\Temp\1\CP111243411133Session\CPTrustFolder111243411149\PPTImport1112473502710\data\asimages\{9C414E0F-FD7D-49EA-BA5B-8539E87EEE28}_39.png&quot;/&gt;&lt;left val=&quot;34&quot;/&gt;&lt;top val=&quot;15&quot;/&gt;&lt;width val=&quot;1306&quot;/&gt;&lt;height val=&quot;125&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4&quot;/&gt;&lt;lineCharCount val=&quot;67&quot;/&gt;&lt;lineCharCount val=&quot;27&quot;/&gt;&lt;lineCharCount val=&quot;45&quot;/&gt;&lt;lineCharCount val=&quot;58&quot;/&gt;&lt;lineCharCount val=&quot;71&quot;/&gt;&lt;lineCharCount val=&quot;24&quot;/&gt;&lt;/TableIndex&gt;&lt;/ShapeTextInfo&gt;"/>
  <p:tag name="HTML_SHAPEINFO" val="&lt;TextEffect&gt;&lt;Image&gt;&lt;filename val=&quot;C:\Users\juangonzalez\AppData\Local\Temp\1\CP111243411133Session\CPTrustFolder111243411149\PPTImport1112473502710\data\asimages\{E391148B-EFE9-4207-9A37-EE08141B8D2E}_1.png_crop.png&quot;/&gt;&lt;left val=&quot;84&quot;/&gt;&lt;top val=&quot;226&quot;/&gt;&lt;width val=&quot;635&quot;/&gt;&lt;height val=&quot;37&quot;/&gt;&lt;hasText val=&quot;1&quot;/&gt;&lt;paraId val=&quot;1&quot;/&gt;&lt;/Image&gt;&lt;Image&gt;&lt;filename val=&quot;C:\Users\juangonzalez\AppData\Local\Temp\1\CP111243411133Session\CPTrustFolder111243411149\PPTImport1112473502710\data\asimages\{22551E37-8043-4C40-90CC-7978BBFD5871}_1.png_crop.png&quot;/&gt;&lt;left val=&quot;143&quot;/&gt;&lt;top val=&quot;318&quot;/&gt;&lt;width val=&quot;991&quot;/&gt;&lt;height val=&quot;34&quot;/&gt;&lt;hasText val=&quot;1&quot;/&gt;&lt;paraId val=&quot;2&quot;/&gt;&lt;/Image&gt;&lt;Image&gt;&lt;filename val=&quot;C:\Users\juangonzalez\AppData\Local\Temp\1\CP111243411133Session\CPTrustFolder111243411149\PPTImport1112473502710\data\asimages\{4434F73E-9FC6-4834-9171-C5F99118B79C}_1.png_crop.png&quot;/&gt;&lt;left val=&quot;202&quot;/&gt;&lt;top val=&quot;403&quot;/&gt;&lt;width val=&quot;364&quot;/&gt;&lt;height val=&quot;30&quot;/&gt;&lt;hasText val=&quot;1&quot;/&gt;&lt;paraId val=&quot;3&quot;/&gt;&lt;/Image&gt;&lt;Image&gt;&lt;filename val=&quot;C:\Users\juangonzalez\AppData\Local\Temp\1\CP111243411133Session\CPTrustFolder111243411149\PPTImport1112473502710\data\asimages\{7F8F9BC5-5B79-484B-AD66-AA1DF040996F}_1.png_crop.png&quot;/&gt;&lt;left val=&quot;202&quot;/&gt;&lt;top val=&quot;483&quot;/&gt;&lt;width val=&quot;615&quot;/&gt;&lt;height val=&quot;30&quot;/&gt;&lt;hasText val=&quot;1&quot;/&gt;&lt;paraId val=&quot;4&quot;/&gt;&lt;/Image&gt;&lt;Image&gt;&lt;filename val=&quot;C:\Users\juangonzalez\AppData\Local\Temp\1\CP111243411133Session\CPTrustFolder111243411149\PPTImport1112473502710\data\asimages\{302BB8FF-857C-429E-B0B5-A0E13BA46FDD}_1.png_crop.png&quot;/&gt;&lt;left val=&quot;202&quot;/&gt;&lt;top val=&quot;563&quot;/&gt;&lt;width val=&quot;795&quot;/&gt;&lt;height val=&quot;30&quot;/&gt;&lt;hasText val=&quot;1&quot;/&gt;&lt;paraId val=&quot;5&quot;/&gt;&lt;/Image&gt;&lt;Image&gt;&lt;filename val=&quot;C:\Users\juangonzalez\AppData\Local\Temp\1\CP111243411133Session\CPTrustFolder111243411149\PPTImport1112473502710\data\asimages\{0DF7D371-BA16-4CD8-B753-FC1FE0063017}_1.png_crop.png&quot;/&gt;&lt;left val=&quot;143&quot;/&gt;&lt;top val=&quot;633&quot;/&gt;&lt;width val=&quot;1053&quot;/&gt;&lt;height val=&quot;82&quot;/&gt;&lt;hasText val=&quot;1&quot;/&gt;&lt;paraId val=&quot;6&quot;/&gt;&lt;/Image&gt;&lt;/TextEffect&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EC8D48-277F-4C48-8395-CBCD9FE33A19}&quot;/&gt;&lt;isInvalidForFieldText val=&quot;0&quot;/&gt;&lt;Image&gt;&lt;filename val=&quot;C:\Users\juangonzalez\AppData\Local\Temp\1\CP111243411133Session\CPTrustFolder111243411149\PPTImport1112473502710\data\asimages\{2EEC8D48-277F-4C48-8395-CBCD9FE33A19}_39.png&quot;/&gt;&lt;left val=&quot;5&quot;/&gt;&lt;top val=&quot;785&quot;/&gt;&lt;width val=&quot;84&quot;/&gt;&lt;height val=&quot;66&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22F03002-9D6F-4ADE-B4BC-72878BE4EAB0}&quot;/&gt;&lt;isInvalidForFieldText val=&quot;0&quot;/&gt;&lt;Image&gt;&lt;filename val=&quot;C:\Users\juangonzalez\AppData\Local\Temp\1\CP111243411133Session\CPTrustFolder111243411149\PPTImport1112473502710\data\asimages\{22F03002-9D6F-4ADE-B4BC-72878BE4EAB0}_40.png&quot;/&gt;&lt;left val=&quot;35&quot;/&gt;&lt;top val=&quot;15&quot;/&gt;&lt;width val=&quot;1274&quot;/&gt;&lt;height val=&quot;125&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1&quot;/&gt;&lt;lineCharCount val=&quot;15&quot;/&gt;&lt;lineCharCount val=&quot;1&quot;/&gt;&lt;lineCharCount val=&quot;80&quot;/&gt;&lt;lineCharCount val=&quot;81&quot;/&gt;&lt;lineCharCount val=&quot;1&quot;/&gt;&lt;lineCharCount val=&quot;83&quot;/&gt;&lt;lineCharCount val=&quot;21&quot;/&gt;&lt;lineCharCount val=&quot;1&quot;/&gt;&lt;lineCharCount val=&quot;78&quot;/&gt;&lt;lineCharCount val=&quot;85&quot;/&gt;&lt;lineCharCount val=&quot;85&quot;/&gt;&lt;lineCharCount val=&quot;16&quot;/&gt;&lt;/TableIndex&gt;&lt;/ShapeTextInfo&gt;"/>
  <p:tag name="HTML_SHAPEINFO" val="&lt;TextEffect&gt;&lt;Image&gt;&lt;filename val=&quot;C:\Users\juangonzalez\AppData\Local\Temp\1\CP111243411133Session\CPTrustFolder111243411149\PPTImport1112473502710\data\asimages\{325FF917-146B-4556-AB0B-DEC8320F848B}_1.png_crop.png&quot;/&gt;&lt;left val=&quot;66&quot;/&gt;&lt;top val=&quot;193&quot;/&gt;&lt;width val=&quot;1106&quot;/&gt;&lt;height val=&quot;72&quot;/&gt;&lt;hasText val=&quot;1&quot;/&gt;&lt;paraId val=&quot;1&quot;/&gt;&lt;/Image&gt;&lt;Image&gt;&lt;filename val=&quot;C:\Users\juangonzalez\AppData\Local\Temp\1\CP111243411133Session\CPTrustFolder111243411149\PPTImport1112473502710\data\asimages\{F657A0F7-5E7B-4873-AC8D-9A20A000F44F}_1.png_crop.png&quot;/&gt;&lt;left val=&quot;1286&quot;/&gt;&lt;top val=&quot;822&quot;/&gt;&lt;width val=&quot;0&quot;/&gt;&lt;height val=&quot;0&quot;/&gt;&lt;hasText val=&quot;1&quot;/&gt;&lt;paraId val=&quot;2&quot;/&gt;&lt;/Image&gt;&lt;Image&gt;&lt;filename val=&quot;C:\Users\juangonzalez\AppData\Local\Temp\1\CP111243411133Session\CPTrustFolder111243411149\PPTImport1112473502710\data\asimages\{548C122C-BBCC-411D-B762-92437F6DDCA3}_1.png_crop.png&quot;/&gt;&lt;left val=&quot;89&quot;/&gt;&lt;top val=&quot;336&quot;/&gt;&lt;width val=&quot;1149&quot;/&gt;&lt;height val=&quot;70&quot;/&gt;&lt;hasText val=&quot;1&quot;/&gt;&lt;paraId val=&quot;3&quot;/&gt;&lt;/Image&gt;&lt;Image&gt;&lt;filename val=&quot;C:\Users\juangonzalez\AppData\Local\Temp\1\CP111243411133Session\CPTrustFolder111243411149\PPTImport1112473502710\data\asimages\{9E53F7EE-4F59-43E4-BCA6-AB124B9243AE}_1.png_crop.png&quot;/&gt;&lt;left val=&quot;1286&quot;/&gt;&lt;top val=&quot;822&quot;/&gt;&lt;width val=&quot;0&quot;/&gt;&lt;height val=&quot;0&quot;/&gt;&lt;hasText val=&quot;1&quot;/&gt;&lt;paraId val=&quot;4&quot;/&gt;&lt;/Image&gt;&lt;Image&gt;&lt;filename val=&quot;C:\Users\juangonzalez\AppData\Local\Temp\1\CP111243411133Session\CPTrustFolder111243411149\PPTImport1112473502710\data\asimages\{7C783970-7371-4135-A415-613CECB70DC8}_1.png_crop.png&quot;/&gt;&lt;left val=&quot;89&quot;/&gt;&lt;top val=&quot;456&quot;/&gt;&lt;width val=&quot;1101&quot;/&gt;&lt;height val=&quot;63&quot;/&gt;&lt;hasText val=&quot;1&quot;/&gt;&lt;paraId val=&quot;5&quot;/&gt;&lt;/Image&gt;&lt;Image&gt;&lt;filename val=&quot;C:\Users\juangonzalez\AppData\Local\Temp\1\CP111243411133Session\CPTrustFolder111243411149\PPTImport1112473502710\data\asimages\{8DBB4A1B-6A2F-4795-B4CF-CF52A4F3506B}_1.png_crop.png&quot;/&gt;&lt;left val=&quot;1286&quot;/&gt;&lt;top val=&quot;822&quot;/&gt;&lt;width val=&quot;0&quot;/&gt;&lt;height val=&quot;0&quot;/&gt;&lt;hasText val=&quot;1&quot;/&gt;&lt;paraId val=&quot;6&quot;/&gt;&lt;/Image&gt;&lt;Image&gt;&lt;filename val=&quot;C:\Users\juangonzalez\AppData\Local\Temp\1\CP111243411133Session\CPTrustFolder111243411149\PPTImport1112473502710\data\asimages\{70EDACF9-CB3B-4CD4-A49E-EE30E0EE099A}_1.png_crop.png&quot;/&gt;&lt;left val=&quot;89&quot;/&gt;&lt;top val=&quot;576&quot;/&gt;&lt;width val=&quot;1168&quot;/&gt;&lt;height val=&quot;143&quot;/&gt;&lt;hasText val=&quot;1&quot;/&gt;&lt;paraId val=&quot;7&quot;/&gt;&lt;/Image&gt;&lt;/TextEffect&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1CE4E73-E45F-44B0-B5C2-0475155FB7B7}&quot;/&gt;&lt;isInvalidForFieldText val=&quot;0&quot;/&gt;&lt;Image&gt;&lt;filename val=&quot;C:\Users\juangonzalez\AppData\Local\Temp\1\CP111243411133Session\CPTrustFolder111243411149\PPTImport1112473502710\data\asimages\{61CE4E73-E45F-44B0-B5C2-0475155FB7B7}_40.png&quot;/&gt;&lt;left val=&quot;5&quot;/&gt;&lt;top val=&quot;785&quot;/&gt;&lt;width val=&quot;84&quot;/&gt;&lt;height val=&quot;66&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E90ADA9D-9751-4E49-A09F-B6A8D008E30D}&quot;/&gt;&lt;isInvalidForFieldText val=&quot;0&quot;/&gt;&lt;Image&gt;&lt;filename val=&quot;C:\Users\juangonzalez\AppData\Local\Temp\1\CP111243411133Session\CPTrustFolder111243411149\PPTImport1112473502710\data\asimages\{E90ADA9D-9751-4E49-A09F-B6A8D008E30D}_41.png&quot;/&gt;&lt;left val=&quot;36&quot;/&gt;&lt;top val=&quot;18&quot;/&gt;&lt;width val=&quot;1253&quot;/&gt;&lt;height val=&quot;124&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4&quot;/&gt;&lt;lineCharCount val=&quot;23&quot;/&gt;&lt;lineCharCount val=&quot;1&quot;/&gt;&lt;lineCharCount val=&quot;91&quot;/&gt;&lt;lineCharCount val=&quot;15&quot;/&gt;&lt;lineCharCount val=&quot;78&quot;/&gt;&lt;lineCharCount val=&quot;83&quot;/&gt;&lt;lineCharCount val=&quot;67&quot;/&gt;&lt;lineCharCount val=&quot;85&quot;/&gt;&lt;lineCharCount val=&quot;86&quot;/&gt;&lt;lineCharCount val=&quot;79&quot;/&gt;&lt;lineCharCount val=&quot;24&quot;/&gt;&lt;lineCharCount val=&quot;82&quot;/&gt;&lt;/TableIndex&gt;&lt;/ShapeTextInfo&gt;"/>
  <p:tag name="HTML_SHAPEINFO" val="&lt;TextEffect&gt;&lt;Image&gt;&lt;filename val=&quot;C:\Users\juangonzalez\AppData\Local\Temp\1\CP111243411133Session\CPTrustFolder111243411149\PPTImport1112473502710\data\asimages\{DB869123-9A35-4803-8FE1-A888E5BC6889}_1.png_crop.png&quot;/&gt;&lt;left val=&quot;38&quot;/&gt;&lt;top val=&quot;173&quot;/&gt;&lt;width val=&quot;1214&quot;/&gt;&lt;height val=&quot;76&quot;/&gt;&lt;hasText val=&quot;1&quot;/&gt;&lt;paraId val=&quot;1&quot;/&gt;&lt;/Image&gt;&lt;Image&gt;&lt;filename val=&quot;C:\Users\juangonzalez\AppData\Local\Temp\1\CP111243411133Session\CPTrustFolder111243411149\PPTImport1112473502710\data\asimages\{211555DC-6A18-471C-BF26-9EB4A8C2BE59}_1.png_crop.png&quot;/&gt;&lt;left val=&quot;1309&quot;/&gt;&lt;top val=&quot;839&quot;/&gt;&lt;width val=&quot;0&quot;/&gt;&lt;height val=&quot;0&quot;/&gt;&lt;hasText val=&quot;1&quot;/&gt;&lt;paraId val=&quot;2&quot;/&gt;&lt;/Image&gt;&lt;Image&gt;&lt;filename val=&quot;C:\Users\juangonzalez\AppData\Local\Temp\1\CP111243411133Session\CPTrustFolder111243411149\PPTImport1112473502710\data\asimages\{A5521796-75E0-47BA-8288-0B7358FB4925}_1.png_crop.png&quot;/&gt;&lt;left val=&quot;40&quot;/&gt;&lt;top val=&quot;303&quot;/&gt;&lt;width val=&quot;1226&quot;/&gt;&lt;height val=&quot;75&quot;/&gt;&lt;hasText val=&quot;1&quot;/&gt;&lt;paraId val=&quot;3&quot;/&gt;&lt;/Image&gt;&lt;Image&gt;&lt;filename val=&quot;C:\Users\juangonzalez\AppData\Local\Temp\1\CP111243411133Session\CPTrustFolder111243411149\PPTImport1112473502710\data\asimages\{B08B5368-CC54-473E-8C68-0DC9147F8977}_1.png_crop.png&quot;/&gt;&lt;left val=&quot;100&quot;/&gt;&lt;top val=&quot;403&quot;/&gt;&lt;width val=&quot;1127&quot;/&gt;&lt;height val=&quot;116&quot;/&gt;&lt;hasText val=&quot;1&quot;/&gt;&lt;paraId val=&quot;4&quot;/&gt;&lt;/Image&gt;&lt;Image&gt;&lt;filename val=&quot;C:\Users\juangonzalez\AppData\Local\Temp\1\CP111243411133Session\CPTrustFolder111243411149\PPTImport1112473502710\data\asimages\{2863C558-3374-48ED-B991-FC132B1576EA}_1.png_crop.png&quot;/&gt;&lt;left val=&quot;100&quot;/&gt;&lt;top val=&quot;539&quot;/&gt;&lt;width val=&quot;1179&quot;/&gt;&lt;height val=&quot;156&quot;/&gt;&lt;hasText val=&quot;1&quot;/&gt;&lt;paraId val=&quot;5&quot;/&gt;&lt;/Image&gt;&lt;Image&gt;&lt;filename val=&quot;C:\Users\juangonzalez\AppData\Local\Temp\1\CP111243411133Session\CPTrustFolder111243411149\PPTImport1112473502710\data\asimages\{6D4A52E2-E798-4844-95AF-8C6A16B65316}_1.png_crop.png&quot;/&gt;&lt;left val=&quot;97&quot;/&gt;&lt;top val=&quot;721&quot;/&gt;&lt;width val=&quot;1119&quot;/&gt;&lt;height val=&quot;29&quot;/&gt;&lt;hasText val=&quot;1&quot;/&gt;&lt;paraId val=&quot;6&quot;/&gt;&lt;/Image&gt;&lt;/TextEffect&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E54124E-248C-4E70-A4C9-20AC514B19E7}&quot;/&gt;&lt;isInvalidForFieldText val=&quot;0&quot;/&gt;&lt;Image&gt;&lt;filename val=&quot;C:\Users\juangonzalez\AppData\Local\Temp\1\CP111243411133Session\CPTrustFolder111243411149\PPTImport1112473502710\data\asimages\{3E54124E-248C-4E70-A4C9-20AC514B19E7}_41.png&quot;/&gt;&lt;left val=&quot;5&quot;/&gt;&lt;top val=&quot;785&quot;/&gt;&lt;width val=&quot;84&quot;/&gt;&lt;height val=&quot;66&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4&quot;/&gt;&lt;lineCharCount val=&quot;23&quot;/&gt;&lt;lineCharCount val=&quot;1&quot;/&gt;&lt;lineCharCount val=&quot;91&quot;/&gt;&lt;lineCharCount val=&quot;15&quot;/&gt;&lt;lineCharCount val=&quot;78&quot;/&gt;&lt;lineCharCount val=&quot;83&quot;/&gt;&lt;lineCharCount val=&quot;67&quot;/&gt;&lt;lineCharCount val=&quot;85&quot;/&gt;&lt;lineCharCount val=&quot;86&quot;/&gt;&lt;lineCharCount val=&quot;79&quot;/&gt;&lt;lineCharCount val=&quot;24&quot;/&gt;&lt;lineCharCount val=&quot;82&quot;/&gt;&lt;/TableIndex&gt;&lt;/ShapeTextInfo&gt;"/>
  <p:tag name="HTML_SHAPEINFO" val="&lt;TextEffect&gt;&lt;Image&gt;&lt;filename val=&quot;C:\Users\juangonzalez\AppData\Local\Temp\1\CP111243411133Session\CPTrustFolder111243411149\PPTImport1112473502710\data\asimages\{DB869123-9A35-4803-8FE1-A888E5BC6889}_1.png_crop.png&quot;/&gt;&lt;left val=&quot;38&quot;/&gt;&lt;top val=&quot;173&quot;/&gt;&lt;width val=&quot;1214&quot;/&gt;&lt;height val=&quot;76&quot;/&gt;&lt;hasText val=&quot;1&quot;/&gt;&lt;paraId val=&quot;1&quot;/&gt;&lt;/Image&gt;&lt;Image&gt;&lt;filename val=&quot;C:\Users\juangonzalez\AppData\Local\Temp\1\CP111243411133Session\CPTrustFolder111243411149\PPTImport1112473502710\data\asimages\{211555DC-6A18-471C-BF26-9EB4A8C2BE59}_1.png_crop.png&quot;/&gt;&lt;left val=&quot;1309&quot;/&gt;&lt;top val=&quot;839&quot;/&gt;&lt;width val=&quot;0&quot;/&gt;&lt;height val=&quot;0&quot;/&gt;&lt;hasText val=&quot;1&quot;/&gt;&lt;paraId val=&quot;2&quot;/&gt;&lt;/Image&gt;&lt;Image&gt;&lt;filename val=&quot;C:\Users\juangonzalez\AppData\Local\Temp\1\CP111243411133Session\CPTrustFolder111243411149\PPTImport1112473502710\data\asimages\{A5521796-75E0-47BA-8288-0B7358FB4925}_1.png_crop.png&quot;/&gt;&lt;left val=&quot;40&quot;/&gt;&lt;top val=&quot;303&quot;/&gt;&lt;width val=&quot;1226&quot;/&gt;&lt;height val=&quot;75&quot;/&gt;&lt;hasText val=&quot;1&quot;/&gt;&lt;paraId val=&quot;3&quot;/&gt;&lt;/Image&gt;&lt;Image&gt;&lt;filename val=&quot;C:\Users\juangonzalez\AppData\Local\Temp\1\CP111243411133Session\CPTrustFolder111243411149\PPTImport1112473502710\data\asimages\{B08B5368-CC54-473E-8C68-0DC9147F8977}_1.png_crop.png&quot;/&gt;&lt;left val=&quot;100&quot;/&gt;&lt;top val=&quot;403&quot;/&gt;&lt;width val=&quot;1127&quot;/&gt;&lt;height val=&quot;116&quot;/&gt;&lt;hasText val=&quot;1&quot;/&gt;&lt;paraId val=&quot;4&quot;/&gt;&lt;/Image&gt;&lt;Image&gt;&lt;filename val=&quot;C:\Users\juangonzalez\AppData\Local\Temp\1\CP111243411133Session\CPTrustFolder111243411149\PPTImport1112473502710\data\asimages\{2863C558-3374-48ED-B991-FC132B1576EA}_1.png_crop.png&quot;/&gt;&lt;left val=&quot;100&quot;/&gt;&lt;top val=&quot;539&quot;/&gt;&lt;width val=&quot;1179&quot;/&gt;&lt;height val=&quot;156&quot;/&gt;&lt;hasText val=&quot;1&quot;/&gt;&lt;paraId val=&quot;5&quot;/&gt;&lt;/Image&gt;&lt;Image&gt;&lt;filename val=&quot;C:\Users\juangonzalez\AppData\Local\Temp\1\CP111243411133Session\CPTrustFolder111243411149\PPTImport1112473502710\data\asimages\{6D4A52E2-E798-4844-95AF-8C6A16B65316}_1.png_crop.png&quot;/&gt;&lt;left val=&quot;97&quot;/&gt;&lt;top val=&quot;721&quot;/&gt;&lt;width val=&quot;1119&quot;/&gt;&lt;height val=&quot;29&quot;/&gt;&lt;hasText val=&quot;1&quot;/&gt;&lt;paraId val=&quot;6&quot;/&gt;&lt;/Image&gt;&lt;/TextEffect&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116DF8F2-E6A5-4DCE-BB04-B9D38D004460}&quot;/&gt;&lt;isInvalidForFieldText val=&quot;0&quot;/&gt;&lt;Image&gt;&lt;filename val=&quot;C:\Users\juangonzalez\AppData\Local\Temp\1\CP111243411133Session\CPTrustFolder111243411149\PPTImport1112473502710\data\asimages\{116DF8F2-E6A5-4DCE-BB04-B9D38D004460}_42.png&quot;/&gt;&lt;left val=&quot;38&quot;/&gt;&lt;top val=&quot;18&quot;/&gt;&lt;width val=&quot;1051&quot;/&gt;&lt;height val=&quot;124&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70&quot;/&gt;&lt;lineCharCount val=&quot;27&quot;/&gt;&lt;lineCharCount val=&quot;1&quot;/&gt;&lt;lineCharCount val=&quot;63&quot;/&gt;&lt;lineCharCount val=&quot;80&quot;/&gt;&lt;lineCharCount val=&quot;81&quot;/&gt;&lt;lineCharCount val=&quot;41&quot;/&gt;&lt;lineCharCount val=&quot;82&quot;/&gt;&lt;lineCharCount val=&quot;84&quot;/&gt;&lt;lineCharCount val=&quot;78&quot;/&gt;&lt;lineCharCount val=&quot;70&quot;/&gt;&lt;lineCharCount val=&quot;29&quot;/&gt;&lt;lineCharCount val=&quot;82&quot;/&gt;&lt;lineCharCount val=&quot;30&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51049990-DC4A-4E1A-8BA0-4A003D1EC982}_1.png_crop.png&quot;/&gt;&lt;left val=&quot;52&quot;/&gt;&lt;top val=&quot;186&quot;/&gt;&lt;width val=&quot;1156&quot;/&gt;&lt;height val=&quot;76&quot;/&gt;&lt;hasText val=&quot;1&quot;/&gt;&lt;paraId val=&quot;1&quot;/&gt;&lt;/Image&gt;&lt;Image&gt;&lt;filename val=&quot;C:\Users\juangonzalez\AppData\Local\Temp\1\CP111243411133Session\CPTrustFolder111243411149\PPTImport1112473502710\data\asimages\{0156BFA1-C15A-4241-9CA8-FAF97CA1EECC}_1.png_crop.png&quot;/&gt;&lt;left val=&quot;1292&quot;/&gt;&lt;top val=&quot;810&quot;/&gt;&lt;width val=&quot;0&quot;/&gt;&lt;height val=&quot;0&quot;/&gt;&lt;hasText val=&quot;1&quot;/&gt;&lt;paraId val=&quot;2&quot;/&gt;&lt;/Image&gt;&lt;Image&gt;&lt;filename val=&quot;C:\Users\juangonzalez\AppData\Local\Temp\1\CP111243411133Session\CPTrustFolder111243411149\PPTImport1112473502710\data\asimages\{754BE83F-5FDF-4675-AFEF-0B4738A70603}_1.png_crop.png&quot;/&gt;&lt;left val=&quot;54&quot;/&gt;&lt;top val=&quot;306&quot;/&gt;&lt;width val=&quot;931&quot;/&gt;&lt;height val=&quot;34&quot;/&gt;&lt;hasText val=&quot;1&quot;/&gt;&lt;paraId val=&quot;3&quot;/&gt;&lt;/Image&gt;&lt;Image&gt;&lt;filename val=&quot;C:\Users\juangonzalez\AppData\Local\Temp\1\CP111243411133Session\CPTrustFolder111243411149\PPTImport1112473502710\data\asimages\{BD63ACB3-E2C4-40D9-93A3-41B410D7B958}_1.png_crop.png&quot;/&gt;&lt;left val=&quot;114&quot;/&gt;&lt;top val=&quot;360&quot;/&gt;&lt;width val=&quot;1101&quot;/&gt;&lt;height val=&quot;116&quot;/&gt;&lt;hasText val=&quot;1&quot;/&gt;&lt;paraId val=&quot;4&quot;/&gt;&lt;/Image&gt;&lt;Image&gt;&lt;filename val=&quot;C:\Users\juangonzalez\AppData\Local\Temp\1\CP111243411133Session\CPTrustFolder111243411149\PPTImport1112473502710\data\asimages\{BD6A320E-E17C-4955-98DB-7320CB32325C}_1.png_crop.png&quot;/&gt;&lt;left val=&quot;114&quot;/&gt;&lt;top val=&quot;496&quot;/&gt;&lt;width val=&quot;1124&quot;/&gt;&lt;height val=&quot;196&quot;/&gt;&lt;hasText val=&quot;1&quot;/&gt;&lt;paraId val=&quot;5&quot;/&gt;&lt;/Image&gt;&lt;Image&gt;&lt;filename val=&quot;C:\Users\juangonzalez\AppData\Local\Temp\1\CP111243411133Session\CPTrustFolder111243411149\PPTImport1112473502710\data\asimages\{18CB3241-8A50-447E-8599-DBD93A400F66}_1.png_crop.png&quot;/&gt;&lt;left val=&quot;114&quot;/&gt;&lt;top val=&quot;712&quot;/&gt;&lt;width val=&quot;1114&quot;/&gt;&lt;height val=&quot;74&quot;/&gt;&lt;hasText val=&quot;1&quot;/&gt;&lt;paraId val=&quot;6&quot;/&gt;&lt;/Image&gt;&lt;Image&gt;&lt;filename val=&quot;C:\Users\juangonzalez\AppData\Local\Temp\1\CP111243411133Session\CPTrustFolder111243411149\PPTImport1112473502710\data\asimages\{28B380D0-A6C6-465A-A432-E7EC326BEBBD}_1.png_crop.png&quot;/&gt;&lt;left val=&quot;1292&quot;/&gt;&lt;top val=&quot;810&quot;/&gt;&lt;width val=&quot;0&quot;/&gt;&lt;height val=&quot;0&quot;/&gt;&lt;hasText val=&quot;1&quot;/&gt;&lt;paraId val=&quot;7&quot;/&gt;&lt;/Image&gt;&lt;Image&gt;&lt;filename val=&quot;C:\Users\juangonzalez\AppData\Local\Temp\1\CP111243411133Session\CPTrustFolder111243411149\PPTImport1112473502710\data\asimages\{B2CD24BF-FFA9-45D9-AC3E-51C13BDC5B2F}_1.png_crop.png&quot;/&gt;&lt;left val=&quot;1292&quot;/&gt;&lt;top val=&quot;810&quot;/&gt;&lt;width val=&quot;0&quot;/&gt;&lt;height val=&quot;0&quot;/&gt;&lt;hasText val=&quot;1&quot;/&gt;&lt;paraId val=&quot;8&quot;/&gt;&lt;/Image&gt;&lt;/TextEffect&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E5A359-200A-4211-BD15-328670B44020}&quot;/&gt;&lt;isInvalidForFieldText val=&quot;0&quot;/&gt;&lt;Image&gt;&lt;filename val=&quot;C:\Users\juangonzalez\AppData\Local\Temp\1\CP111243411133Session\CPTrustFolder111243411149\PPTImport1112473502710\data\asimages\{E1E5A359-200A-4211-BD15-328670B44020}_42.png&quot;/&gt;&lt;left val=&quot;5&quot;/&gt;&lt;top val=&quot;785&quot;/&gt;&lt;width val=&quot;84&quot;/&gt;&lt;height val=&quot;66&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70&quot;/&gt;&lt;lineCharCount val=&quot;27&quot;/&gt;&lt;lineCharCount val=&quot;1&quot;/&gt;&lt;lineCharCount val=&quot;63&quot;/&gt;&lt;lineCharCount val=&quot;80&quot;/&gt;&lt;lineCharCount val=&quot;81&quot;/&gt;&lt;lineCharCount val=&quot;41&quot;/&gt;&lt;lineCharCount val=&quot;82&quot;/&gt;&lt;lineCharCount val=&quot;84&quot;/&gt;&lt;lineCharCount val=&quot;78&quot;/&gt;&lt;lineCharCount val=&quot;70&quot;/&gt;&lt;lineCharCount val=&quot;29&quot;/&gt;&lt;lineCharCount val=&quot;82&quot;/&gt;&lt;lineCharCount val=&quot;30&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51049990-DC4A-4E1A-8BA0-4A003D1EC982}_1.png_crop.png&quot;/&gt;&lt;left val=&quot;52&quot;/&gt;&lt;top val=&quot;186&quot;/&gt;&lt;width val=&quot;1156&quot;/&gt;&lt;height val=&quot;76&quot;/&gt;&lt;hasText val=&quot;1&quot;/&gt;&lt;paraId val=&quot;1&quot;/&gt;&lt;/Image&gt;&lt;Image&gt;&lt;filename val=&quot;C:\Users\juangonzalez\AppData\Local\Temp\1\CP111243411133Session\CPTrustFolder111243411149\PPTImport1112473502710\data\asimages\{0156BFA1-C15A-4241-9CA8-FAF97CA1EECC}_1.png_crop.png&quot;/&gt;&lt;left val=&quot;1292&quot;/&gt;&lt;top val=&quot;810&quot;/&gt;&lt;width val=&quot;0&quot;/&gt;&lt;height val=&quot;0&quot;/&gt;&lt;hasText val=&quot;1&quot;/&gt;&lt;paraId val=&quot;2&quot;/&gt;&lt;/Image&gt;&lt;Image&gt;&lt;filename val=&quot;C:\Users\juangonzalez\AppData\Local\Temp\1\CP111243411133Session\CPTrustFolder111243411149\PPTImport1112473502710\data\asimages\{754BE83F-5FDF-4675-AFEF-0B4738A70603}_1.png_crop.png&quot;/&gt;&lt;left val=&quot;54&quot;/&gt;&lt;top val=&quot;306&quot;/&gt;&lt;width val=&quot;931&quot;/&gt;&lt;height val=&quot;34&quot;/&gt;&lt;hasText val=&quot;1&quot;/&gt;&lt;paraId val=&quot;3&quot;/&gt;&lt;/Image&gt;&lt;Image&gt;&lt;filename val=&quot;C:\Users\juangonzalez\AppData\Local\Temp\1\CP111243411133Session\CPTrustFolder111243411149\PPTImport1112473502710\data\asimages\{BD63ACB3-E2C4-40D9-93A3-41B410D7B958}_1.png_crop.png&quot;/&gt;&lt;left val=&quot;114&quot;/&gt;&lt;top val=&quot;360&quot;/&gt;&lt;width val=&quot;1101&quot;/&gt;&lt;height val=&quot;116&quot;/&gt;&lt;hasText val=&quot;1&quot;/&gt;&lt;paraId val=&quot;4&quot;/&gt;&lt;/Image&gt;&lt;Image&gt;&lt;filename val=&quot;C:\Users\juangonzalez\AppData\Local\Temp\1\CP111243411133Session\CPTrustFolder111243411149\PPTImport1112473502710\data\asimages\{BD6A320E-E17C-4955-98DB-7320CB32325C}_1.png_crop.png&quot;/&gt;&lt;left val=&quot;114&quot;/&gt;&lt;top val=&quot;496&quot;/&gt;&lt;width val=&quot;1124&quot;/&gt;&lt;height val=&quot;196&quot;/&gt;&lt;hasText val=&quot;1&quot;/&gt;&lt;paraId val=&quot;5&quot;/&gt;&lt;/Image&gt;&lt;Image&gt;&lt;filename val=&quot;C:\Users\juangonzalez\AppData\Local\Temp\1\CP111243411133Session\CPTrustFolder111243411149\PPTImport1112473502710\data\asimages\{18CB3241-8A50-447E-8599-DBD93A400F66}_1.png_crop.png&quot;/&gt;&lt;left val=&quot;114&quot;/&gt;&lt;top val=&quot;712&quot;/&gt;&lt;width val=&quot;1114&quot;/&gt;&lt;height val=&quot;74&quot;/&gt;&lt;hasText val=&quot;1&quot;/&gt;&lt;paraId val=&quot;6&quot;/&gt;&lt;/Image&gt;&lt;Image&gt;&lt;filename val=&quot;C:\Users\juangonzalez\AppData\Local\Temp\1\CP111243411133Session\CPTrustFolder111243411149\PPTImport1112473502710\data\asimages\{28B380D0-A6C6-465A-A432-E7EC326BEBBD}_1.png_crop.png&quot;/&gt;&lt;left val=&quot;1292&quot;/&gt;&lt;top val=&quot;810&quot;/&gt;&lt;width val=&quot;0&quot;/&gt;&lt;height val=&quot;0&quot;/&gt;&lt;hasText val=&quot;1&quot;/&gt;&lt;paraId val=&quot;7&quot;/&gt;&lt;/Image&gt;&lt;Image&gt;&lt;filename val=&quot;C:\Users\juangonzalez\AppData\Local\Temp\1\CP111243411133Session\CPTrustFolder111243411149\PPTImport1112473502710\data\asimages\{B2CD24BF-FFA9-45D9-AC3E-51C13BDC5B2F}_1.png_crop.png&quot;/&gt;&lt;left val=&quot;1292&quot;/&gt;&lt;top val=&quot;810&quot;/&gt;&lt;width val=&quot;0&quot;/&gt;&lt;height val=&quot;0&quot;/&gt;&lt;hasText val=&quot;1&quot;/&gt;&lt;paraId val=&quot;8&quot;/&gt;&lt;/Image&gt;&lt;/TextEffect&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8CF68F5-9945-4F09-A2CE-7EDE885C07AE}&quot;/&gt;&lt;isInvalidForFieldText val=&quot;0&quot;/&gt;&lt;Image&gt;&lt;filename val=&quot;C:\Users\juangonzalez\AppData\Local\Temp\1\CP111243411133Session\CPTrustFolder111243411149\PPTImport1112473502710\data\asimages\{38CF68F5-9945-4F09-A2CE-7EDE885C07AE}_43.png&quot;/&gt;&lt;left val=&quot;38&quot;/&gt;&lt;top val=&quot;19&quot;/&gt;&lt;width val=&quot;1054&quot;/&gt;&lt;height val=&quot;124&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5610524-7CA9-47D9-A77D-2A8238B241C4}&quot;/&gt;&lt;isInvalidForFieldText val=&quot;0&quot;/&gt;&lt;Image&gt;&lt;filename val=&quot;C:\Users\juangonzalez\AppData\Local\Temp\1\CP111243411133Session\CPTrustFolder111243411149\PPTImport1112473502710\data\asimages\{15610524-7CA9-47D9-A77D-2A8238B241C4}_43.png&quot;/&gt;&lt;left val=&quot;5&quot;/&gt;&lt;top val=&quot;785&quot;/&gt;&lt;width val=&quot;84&quot;/&gt;&lt;height val=&quot;66&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quot;/&gt;&lt;lineCharCount val=&quot;1&quot;/&gt;&lt;lineCharCount val=&quot;94&quot;/&gt;&lt;lineCharCount val=&quot;81&quot;/&gt;&lt;lineCharCount val=&quot;1&quot;/&gt;&lt;lineCharCount val=&quot;23&quot;/&gt;&lt;lineCharCount val=&quot;1&quot;/&gt;&lt;lineCharCount val=&quot;65&quot;/&gt;&lt;lineCharCount val=&quot;1&quot;/&gt;&lt;lineCharCount val=&quot;87&quot;/&gt;&lt;lineCharCount val=&quot;22&quot;/&gt;&lt;lineCharCount val=&quot;76&quot;/&gt;&lt;lineCharCount val=&quot;20&quot;/&gt;&lt;lineCharCount val=&quot;87&quot;/&gt;&lt;lineCharCount val=&quot;48&quot;/&gt;&lt;lineCharCount val=&quot;79&quot;/&gt;&lt;/TableIndex&gt;&lt;/ShapeTextInfo&gt;"/>
  <p:tag name="HTML_SHAPEINFO" val="&lt;TextEffect&gt;&lt;Image&gt;&lt;filename val=&quot;C:\Users\juangonzalez\AppData\Local\Temp\1\CP111243411133Session\CPTrustFolder111243411149\PPTImport1112473502710\data\asimages\{8923262F-DEC8-4DC3-91B3-5347EBD8FC5E}_1.png_crop.png&quot;/&gt;&lt;left val=&quot;1285&quot;/&gt;&lt;top val=&quot;899&quot;/&gt;&lt;width val=&quot;0&quot;/&gt;&lt;height val=&quot;0&quot;/&gt;&lt;hasText val=&quot;1&quot;/&gt;&lt;paraId val=&quot;1&quot;/&gt;&lt;/Image&gt;&lt;Image&gt;&lt;filename val=&quot;C:\Users\juangonzalez\AppData\Local\Temp\1\CP111243411133Session\CPTrustFolder111243411149\PPTImport1112473502710\data\asimages\{D6C14EBD-4527-4759-BC89-BDF1D3577C5A}_1.png_crop.png&quot;/&gt;&lt;left val=&quot;1285&quot;/&gt;&lt;top val=&quot;899&quot;/&gt;&lt;width val=&quot;0&quot;/&gt;&lt;height val=&quot;0&quot;/&gt;&lt;hasText val=&quot;1&quot;/&gt;&lt;paraId val=&quot;2&quot;/&gt;&lt;/Image&gt;&lt;Image&gt;&lt;filename val=&quot;C:\Users\juangonzalez\AppData\Local\Temp\1\CP111243411133Session\CPTrustFolder111243411149\PPTImport1112473502710\data\asimages\{2E92F8DD-6B7C-4680-B5F6-C89C2BC44C0D}_1.png_crop.png&quot;/&gt;&lt;left val=&quot;56&quot;/&gt;&lt;top val=&quot;275&quot;/&gt;&lt;width val=&quot;1173&quot;/&gt;&lt;height val=&quot;94&quot;/&gt;&lt;hasText val=&quot;1&quot;/&gt;&lt;paraId val=&quot;3&quot;/&gt;&lt;/Image&gt;&lt;Image&gt;&lt;filename val=&quot;C:\Users\juangonzalez\AppData\Local\Temp\1\CP111243411133Session\CPTrustFolder111243411149\PPTImport1112473502710\data\asimages\{991AB87E-1D58-46FC-AC5E-BE015327C84A}_1.png_crop.png&quot;/&gt;&lt;left val=&quot;1285&quot;/&gt;&lt;top val=&quot;899&quot;/&gt;&lt;width val=&quot;0&quot;/&gt;&lt;height val=&quot;0&quot;/&gt;&lt;hasText val=&quot;1&quot;/&gt;&lt;paraId val=&quot;4&quot;/&gt;&lt;/Image&gt;&lt;Image&gt;&lt;filename val=&quot;C:\Users\juangonzalez\AppData\Local\Temp\1\CP111243411133Session\CPTrustFolder111243411149\PPTImport1112473502710\data\asimages\{DF64B814-75DA-40D7-A38D-E90F2D1F1128}_1.png_crop.png&quot;/&gt;&lt;left val=&quot;56&quot;/&gt;&lt;top val=&quot;419&quot;/&gt;&lt;width val=&quot;352&quot;/&gt;&lt;height val=&quot;27&quot;/&gt;&lt;hasText val=&quot;1&quot;/&gt;&lt;paraId val=&quot;5&quot;/&gt;&lt;/Image&gt;&lt;Image&gt;&lt;filename val=&quot;C:\Users\juangonzalez\AppData\Local\Temp\1\CP111243411133Session\CPTrustFolder111243411149\PPTImport1112473502710\data\asimages\{A042A219-EE4F-4A93-883F-11748D7E2D89}_1.png_crop.png&quot;/&gt;&lt;left val=&quot;1285&quot;/&gt;&lt;top val=&quot;899&quot;/&gt;&lt;width val=&quot;0&quot;/&gt;&lt;height val=&quot;0&quot;/&gt;&lt;hasText val=&quot;1&quot;/&gt;&lt;paraId val=&quot;6&quot;/&gt;&lt;/Image&gt;&lt;Image&gt;&lt;filename val=&quot;C:\Users\juangonzalez\AppData\Local\Temp\1\CP111243411133Session\CPTrustFolder111243411149\PPTImport1112473502710\data\asimages\{A3B5214C-7A63-4F87-8F4F-A2D1202A3C1A}_1.png_crop.png&quot;/&gt;&lt;left val=&quot;56&quot;/&gt;&lt;top val=&quot;491&quot;/&gt;&lt;width val=&quot;913&quot;/&gt;&lt;height val=&quot;27&quot;/&gt;&lt;hasText val=&quot;1&quot;/&gt;&lt;paraId val=&quot;7&quot;/&gt;&lt;/Image&gt;&lt;Image&gt;&lt;filename val=&quot;C:\Users\juangonzalez\AppData\Local\Temp\1\CP111243411133Session\CPTrustFolder111243411149\PPTImport1112473502710\data\asimages\{2AD1C880-D397-42EF-81B5-87A5EC282A3E}_1.png_crop.png&quot;/&gt;&lt;left val=&quot;1285&quot;/&gt;&lt;top val=&quot;899&quot;/&gt;&lt;width val=&quot;0&quot;/&gt;&lt;height val=&quot;0&quot;/&gt;&lt;hasText val=&quot;1&quot;/&gt;&lt;paraId val=&quot;8&quot;/&gt;&lt;/Image&gt;&lt;Image&gt;&lt;filename val=&quot;C:\Users\juangonzalez\AppData\Local\Temp\1\CP111243411133Session\CPTrustFolder111243411149\PPTImport1112473502710\data\asimages\{EF2FF229-03FC-4FFA-94FB-8D9B5591302B}_1.png_crop.png&quot;/&gt;&lt;left val=&quot;116&quot;/&gt;&lt;top val=&quot;563&quot;/&gt;&lt;width val=&quot;1117&quot;/&gt;&lt;height val=&quot;64&quot;/&gt;&lt;hasText val=&quot;1&quot;/&gt;&lt;paraId val=&quot;9&quot;/&gt;&lt;/Image&gt;&lt;Image&gt;&lt;filename val=&quot;C:\Users\juangonzalez\AppData\Local\Temp\1\CP111243411133Session\CPTrustFolder111243411149\PPTImport1112473502710\data\asimages\{8E80CD34-B0E6-4B2F-AEFF-08132602463E}_1.png_crop.png&quot;/&gt;&lt;left val=&quot;176&quot;/&gt;&lt;top val=&quot;633&quot;/&gt;&lt;width val=&quot;1073&quot;/&gt;&lt;height val=&quot;65&quot;/&gt;&lt;hasText val=&quot;1&quot;/&gt;&lt;paraId val=&quot;10&quot;/&gt;&lt;/Image&gt;&lt;Image&gt;&lt;filename val=&quot;C:\Users\juangonzalez\AppData\Local\Temp\1\CP111243411133Session\CPTrustFolder111243411149\PPTImport1112473502710\data\asimages\{30E31733-0DB0-4EA7-A687-59527BFD1357}_1.png_crop.png&quot;/&gt;&lt;left val=&quot;116&quot;/&gt;&lt;top val=&quot;707&quot;/&gt;&lt;width val=&quot;1092&quot;/&gt;&lt;height val=&quot;63&quot;/&gt;&lt;hasText val=&quot;1&quot;/&gt;&lt;paraId val=&quot;11&quot;/&gt;&lt;/Image&gt;&lt;Image&gt;&lt;filename val=&quot;C:\Users\juangonzalez\AppData\Local\Temp\1\CP111243411133Session\CPTrustFolder111243411149\PPTImport1112473502710\data\asimages\{C708FDDA-6EF5-4E28-84FC-5EF366BD9D13}_1.png_crop.png&quot;/&gt;&lt;left val=&quot;176&quot;/&gt;&lt;top val=&quot;777&quot;/&gt;&lt;width val=&quot;664&quot;/&gt;&lt;height val=&quot;29&quot;/&gt;&lt;hasText val=&quot;1&quot;/&gt;&lt;paraId val=&quot;12&quot;/&gt;&lt;/Image&gt;&lt;Image&gt;&lt;filename val=&quot;C:\Users\juangonzalez\AppData\Local\Temp\1\CP111243411133Session\CPTrustFolder111243411149\PPTImport1112473502710\data\asimages\{9AFA953D-94E7-427B-A4E5-8BC0D2AFEA6A}_1.png_crop.png&quot;/&gt;&lt;left val=&quot;176&quot;/&gt;&lt;top val=&quot;813&quot;/&gt;&lt;width val=&quot;1014&quot;/&gt;&lt;height val=&quot;64&quot;/&gt;&lt;hasText val=&quot;1&quot;/&gt;&lt;paraId val=&quot;13&quot;/&gt;&lt;/Image&gt;&lt;/TextEffect&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0&quot;/&gt;&lt;lineCharCount val=&quot;12&quot;/&gt;&lt;/TableIndex&gt;&lt;/ShapeTextInfo&gt;"/>
  <p:tag name="HTML_SHAPEINFO" val="&lt;ThreeDShapeInfo&gt;&lt;uuid val=&quot;{2B40F590-465C-4A8E-8B02-CDFF46571882}&quot;/&gt;&lt;isInvalidForFieldText val=&quot;0&quot;/&gt;&lt;Image&gt;&lt;filename val=&quot;C:\Users\juangonzalez\AppData\Local\Temp\1\CP111243411133Session\CPTrustFolder111243411149\PPTImport1112473502710\data\asimages\{2B40F590-465C-4A8E-8B02-CDFF46571882}_43.png&quot;/&gt;&lt;left val=&quot;33&quot;/&gt;&lt;top val=&quot;151&quot;/&gt;&lt;width val=&quot;1199&quot;/&gt;&lt;height val=&quot;99&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41D74-9E45-43FA-9980-D5838EB2A36E}&quot;/&gt;&lt;isInvalidForFieldText val=&quot;0&quot;/&gt;&lt;Image&gt;&lt;filename val=&quot;C:\Users\juangonzalez\AppData\Local\Temp\1\CP111243411133Session\CPTrustFolder111243411149\PPTImport1112473502710\data\asimages\{96C41D74-9E45-43FA-9980-D5838EB2A36E}_44.png&quot;/&gt;&lt;left val=&quot;5&quot;/&gt;&lt;top val=&quot;145&quot;/&gt;&lt;width val=&quot;1297&quot;/&gt;&lt;height val=&quot;602&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6A05D1-4C5D-4E1A-A98F-F44D5642EF01}&quot;/&gt;&lt;isInvalidForFieldText val=&quot;0&quot;/&gt;&lt;Image&gt;&lt;filename val=&quot;C:\Users\juangonzalez\AppData\Local\Temp\1\CP111243411133Session\CPTrustFolder111243411149\PPTImport1112473502710\data\asimages\{B86A05D1-4C5D-4E1A-A98F-F44D5642EF01}_44.png&quot;/&gt;&lt;left val=&quot;390&quot;/&gt;&lt;top val=&quot;160&quot;/&gt;&lt;width val=&quot;518&quot;/&gt;&lt;height val=&quot;157&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16&quot;/&gt;&lt;lineCharCount val=&quot;48&quot;/&gt;&lt;/TableIndex&gt;&lt;/ShapeTextInfo&gt;"/>
  <p:tag name="HTML_SHAPEINFO" val="&lt;TextEffect&gt;&lt;Image&gt;&lt;filename val=&quot;C:\Users\juangonzalez\AppData\Local\Temp\1\CP111243411133Session\CPTrustFolder111243411149\PPTImport1112473502710\data\asimages\{983B6218-0633-4C6A-BADB-1217B9312097}_1.png_crop.png&quot;/&gt;&lt;left val=&quot;169&quot;/&gt;&lt;top val=&quot;719&quot;/&gt;&lt;width val=&quot;955&quot;/&gt;&lt;height val=&quot;56&quot;/&gt;&lt;hasText val=&quot;1&quot;/&gt;&lt;paraId val=&quot;1&quot;/&gt;&lt;/Image&gt;&lt;Image&gt;&lt;filename val=&quot;C:\Users\juangonzalez\AppData\Local\Temp\1\CP111243411133Session\CPTrustFolder111243411149\PPTImport1112473502710\data\asimages\{F8686812-DBF0-4035-BC17-DC156DEE25D0}_1.png_crop.png&quot;/&gt;&lt;left val=&quot;351&quot;/&gt;&lt;top val=&quot;682&quot;/&gt;&lt;width val=&quot;655&quot;/&gt;&lt;height val=&quot;21&quot;/&gt;&lt;hasText val=&quot;1&quot;/&gt;&lt;paraId val=&quot;2&quot;/&gt;&lt;/Image&gt;&lt;/TextEffect&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E5F2DDAB-9677-418D-9D55-73C69A9C8BAB}&quot;/&gt;&lt;isInvalidForFieldText val=&quot;0&quot;/&gt;&lt;Image&gt;&lt;filename val=&quot;C:\Users\juangonzalez\AppData\Local\Temp\1\CP111243411133Session\CPTrustFolder111243411149\PPTImport1112473502710\data\asimages\{E5F2DDAB-9677-418D-9D55-73C69A9C8BAB}_44.png&quot;/&gt;&lt;left val=&quot;558&quot;/&gt;&lt;top val=&quot;195&quot;/&gt;&lt;width val=&quot;202&quot;/&gt;&lt;height val=&quot;114&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47CE478-3876-4FFC-A0BF-B55585D088EE}&quot;/&gt;&lt;isInvalidForFieldText val=&quot;0&quot;/&gt;&lt;Image&gt;&lt;filename val=&quot;C:\Users\juangonzalez\AppData\Local\Temp\1\CP111243411133Session\CPTrustFolder111243411149\PPTImport1112473502710\data\asimages\{347CE478-3876-4FFC-A0BF-B55585D088EE}_44.png&quot;/&gt;&lt;left val=&quot;34&quot;/&gt;&lt;top val=&quot;20&quot;/&gt;&lt;width val=&quot;1170&quot;/&gt;&lt;height val=&quot;124&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48C7C5C-03E8-4581-A4F3-838038245770}&quot;/&gt;&lt;isInvalidForFieldText val=&quot;0&quot;/&gt;&lt;Image&gt;&lt;filename val=&quot;C:\Users\juangonzalez\AppData\Local\Temp\1\CP111243411133Session\CPTrustFolder111243411149\PPTImport1112473502710\data\asimages\{248C7C5C-03E8-4581-A4F3-838038245770}_44.png&quot;/&gt;&lt;left val=&quot;5&quot;/&gt;&lt;top val=&quot;790&quot;/&gt;&lt;width val=&quot;84&quot;/&gt;&lt;height val=&quot;65&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16&quot;/&gt;&lt;lineCharCount val=&quot;48&quot;/&gt;&lt;/TableIndex&gt;&lt;/ShapeTextInfo&gt;"/>
  <p:tag name="HTML_SHAPEINFO" val="&lt;TextEffect&gt;&lt;Image&gt;&lt;filename val=&quot;C:\Users\juangonzalez\AppData\Local\Temp\1\CP111243411133Session\CPTrustFolder111243411149\PPTImport1112473502710\data\asimages\{983B6218-0633-4C6A-BADB-1217B9312097}_1.png_crop.png&quot;/&gt;&lt;left val=&quot;169&quot;/&gt;&lt;top val=&quot;719&quot;/&gt;&lt;width val=&quot;955&quot;/&gt;&lt;height val=&quot;56&quot;/&gt;&lt;hasText val=&quot;1&quot;/&gt;&lt;paraId val=&quot;1&quot;/&gt;&lt;/Image&gt;&lt;Image&gt;&lt;filename val=&quot;C:\Users\juangonzalez\AppData\Local\Temp\1\CP111243411133Session\CPTrustFolder111243411149\PPTImport1112473502710\data\asimages\{F8686812-DBF0-4035-BC17-DC156DEE25D0}_1.png_crop.png&quot;/&gt;&lt;left val=&quot;351&quot;/&gt;&lt;top val=&quot;682&quot;/&gt;&lt;width val=&quot;655&quot;/&gt;&lt;height val=&quot;21&quot;/&gt;&lt;hasText val=&quot;1&quot;/&gt;&lt;paraId val=&quot;2&quot;/&gt;&lt;/Image&gt;&lt;/TextEffect&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quot;/&gt;&lt;lineCharCount val=&quot;21&quot;/&gt;&lt;lineCharCount val=&quot;14&quot;/&gt;&lt;lineCharCount val=&quot;14&quot;/&gt;&lt;/TableIndex&gt;&lt;/ShapeTextInfo&gt;"/>
  <p:tag name="HTML_SHAPEINFO" val="&lt;ThreeDShapeInfo&gt;&lt;uuid val=&quot;{76160F5F-6052-4079-A351-A055FC9139AB}&quot;/&gt;&lt;isInvalidForFieldText val=&quot;0&quot;/&gt;&lt;Image&gt;&lt;filename val=&quot;C:\Users\juangonzalez\AppData\Local\Temp\1\CP111243411133Session\CPTrustFolder111243411149\PPTImport1112473502710\data\asimages\{76160F5F-6052-4079-A351-A055FC9139AB}_45.png&quot;/&gt;&lt;left val=&quot;901&quot;/&gt;&lt;top val=&quot;225&quot;/&gt;&lt;width val=&quot;365&quot;/&gt;&lt;height val=&quot;174&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21&quot;/&gt;&lt;lineCharCount val=&quot;15&quot;/&gt;&lt;lineCharCount val=&quot;14&quot;/&gt;&lt;/TableIndex&gt;&lt;/ShapeTextInfo&gt;"/>
  <p:tag name="HTML_SHAPEINFO" val="&lt;ThreeDShapeInfo&gt;&lt;uuid val=&quot;{D2C99662-0A4C-43A4-BD2E-756E2B72BCFF}&quot;/&gt;&lt;isInvalidForFieldText val=&quot;0&quot;/&gt;&lt;Image&gt;&lt;filename val=&quot;C:\Users\juangonzalez\AppData\Local\Temp\1\CP111243411133Session\CPTrustFolder111243411149\PPTImport1112473502710\data\asimages\{D2C99662-0A4C-43A4-BD2E-756E2B72BCFF}_45.png&quot;/&gt;&lt;left val=&quot;79&quot;/&gt;&lt;top val=&quot;233&quot;/&gt;&lt;width val=&quot;361&quot;/&gt;&lt;height val=&quot;173&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1&quot;/&gt;&lt;lineCharCount val=&quot;14&quot;/&gt;&lt;/TableIndex&gt;&lt;/ShapeTextInfo&gt;"/>
  <p:tag name="HTML_SHAPEINFO" val="&lt;ThreeDShapeInfo&gt;&lt;uuid val=&quot;{E4A07FEE-2533-40EA-9AAA-A8D866A52D2C}&quot;/&gt;&lt;isInvalidForFieldText val=&quot;0&quot;/&gt;&lt;Image&gt;&lt;filename val=&quot;C:\Users\juangonzalez\AppData\Local\Temp\1\CP111243411133Session\CPTrustFolder111243411149\PPTImport1112473502710\data\asimages\{E4A07FEE-2533-40EA-9AAA-A8D866A52D2C}_45.png&quot;/&gt;&lt;left val=&quot;520&quot;/&gt;&lt;top val=&quot;349&quot;/&gt;&lt;width val=&quot;318&quot;/&gt;&lt;height val=&quot;137&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0E9257D3-512A-4E6B-BCA9-1A19462A5CEA}&quot;/&gt;&lt;isInvalidForFieldText val=&quot;0&quot;/&gt;&lt;Image&gt;&lt;filename val=&quot;C:\Users\juangonzalez\AppData\Local\Temp\1\CP111243411133Session\CPTrustFolder111243411149\PPTImport1112473502710\data\asimages\{0E9257D3-512A-4E6B-BCA9-1A19462A5CEA}_45.png&quot;/&gt;&lt;left val=&quot;578&quot;/&gt;&lt;top val=&quot;170&quot;/&gt;&lt;width val=&quot;202&quot;/&gt;&lt;height val=&quot;113&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5819077F-D933-4A0F-9667-CDD72E4C8CA0}&quot;/&gt;&lt;isInvalidForFieldText val=&quot;0&quot;/&gt;&lt;Image&gt;&lt;filename val=&quot;C:\Users\juangonzalez\AppData\Local\Temp\1\CP111243411133Session\CPTrustFolder111243411149\PPTImport1112473502710\data\asimages\{5819077F-D933-4A0F-9667-CDD72E4C8CA0}_45.png&quot;/&gt;&lt;left val=&quot;34&quot;/&gt;&lt;top val=&quot;20&quot;/&gt;&lt;width val=&quot;1170&quot;/&gt;&lt;height val=&quot;124&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E87B27-478B-4EB5-AB54-348CF792E318}&quot;/&gt;&lt;isInvalidForFieldText val=&quot;0&quot;/&gt;&lt;Image&gt;&lt;filename val=&quot;C:\Users\juangonzalez\AppData\Local\Temp\1\CP111243411133Session\CPTrustFolder111243411149\PPTImport1112473502710\data\asimages\{0CE87B27-478B-4EB5-AB54-348CF792E318}_45.png&quot;/&gt;&lt;left val=&quot;5&quot;/&gt;&lt;top val=&quot;785&quot;/&gt;&lt;width val=&quot;84&quot;/&gt;&lt;height val=&quot;66&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3&quot;/&gt;&lt;lineCharCount val=&quot;78&quot;/&gt;&lt;/TableIndex&gt;&lt;/ShapeTextInfo&gt;"/>
  <p:tag name="HTML_SHAPEINFO" val="&lt;TextEffect&gt;&lt;Image&gt;&lt;filename val=&quot;C:\Users\juangonzalez\AppData\Local\Temp\1\CP111243411133Session\CPTrustFolder111243411149\PPTImport1112473502710\data\asimages\{0952DA4D-F744-46C8-A1F2-69A0C1D9E464}_1.png_crop.png&quot;/&gt;&lt;left val=&quot;276&quot;/&gt;&lt;top val=&quot;533&quot;/&gt;&lt;width val=&quot;816&quot;/&gt;&lt;height val=&quot;49&quot;/&gt;&lt;hasText val=&quot;1&quot;/&gt;&lt;paraId val=&quot;1&quot;/&gt;&lt;/Image&gt;&lt;/TextEffect&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0&quot;/&gt;&lt;lineCharCount val=&quot;53&quot;/&gt;&lt;lineCharCount val=&quot;49&quot;/&gt;&lt;/TableIndex&gt;&lt;/ShapeTextInfo&gt;"/>
  <p:tag name="HTML_SHAPEINFO" val="&lt;TextEffect&gt;&lt;Image&gt;&lt;filename val=&quot;C:\Users\juangonzalez\AppData\Local\Temp\1\CP111243411133Session\CPTrustFolder111243411149\PPTImport1112473502710\data\asimages\{6E1DD7BA-F5FD-43E7-A3A9-34936B7E01CA}_1.png_crop.png&quot;/&gt;&lt;left val=&quot;252&quot;/&gt;&lt;top val=&quot;682&quot;/&gt;&lt;width val=&quot;792&quot;/&gt;&lt;height val=&quot;21&quot;/&gt;&lt;hasText val=&quot;1&quot;/&gt;&lt;paraId val=&quot;1&quot;/&gt;&lt;/Image&gt;&lt;Image&gt;&lt;filename val=&quot;C:\Users\juangonzalez\AppData\Local\Temp\1\CP111243411133Session\CPTrustFolder111243411149\PPTImport1112473502710\data\asimages\{6B5906CF-C671-48E9-9804-32091A189AE0}_1.png_crop.png&quot;/&gt;&lt;left val=&quot;430&quot;/&gt;&lt;top val=&quot;710&quot;/&gt;&lt;width val=&quot;529&quot;/&gt;&lt;height val=&quot;21&quot;/&gt;&lt;hasText val=&quot;1&quot;/&gt;&lt;paraId val=&quot;2&quot;/&gt;&lt;/Image&gt;&lt;Image&gt;&lt;filename val=&quot;C:\Users\juangonzalez\AppData\Local\Temp\1\CP111243411133Session\CPTrustFolder111243411149\PPTImport1112473502710\data\asimages\{8DE7F85B-176B-4BEA-B0D8-B96A98AF69BE}_1.png_crop.png&quot;/&gt;&lt;left val=&quot;493&quot;/&gt;&lt;top val=&quot;738&quot;/&gt;&lt;width val=&quot;467&quot;/&gt;&lt;height val=&quot;20&quot;/&gt;&lt;hasText val=&quot;1&quot;/&gt;&lt;paraId val=&quot;3&quot;/&gt;&lt;/Image&gt;&lt;/TextEffect&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BF2AC36-BDFC-4A1C-A673-96D3D20E8634}&quot;/&gt;&lt;isInvalidForFieldText val=&quot;0&quot;/&gt;&lt;Image&gt;&lt;filename val=&quot;C:\Users\juangonzalez\AppData\Local\Temp\1\CP111243411133Session\CPTrustFolder111243411149\PPTImport1112473502710\data\asimages\{BBF2AC36-BDFC-4A1C-A673-96D3D20E8634}_46.png&quot;/&gt;&lt;left val=&quot;38&quot;/&gt;&lt;top val=&quot;19&quot;/&gt;&lt;width val=&quot;1054&quot;/&gt;&lt;height val=&quot;124&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8EC8B0-231F-470D-8129-3A7144A0DB47}&quot;/&gt;&lt;isInvalidForFieldText val=&quot;0&quot;/&gt;&lt;Image&gt;&lt;filename val=&quot;C:\Users\juangonzalez\AppData\Local\Temp\1\CP111243411133Session\CPTrustFolder111243411149\PPTImport1112473502710\data\asimages\{C38EC8B0-231F-470D-8129-3A7144A0DB47}_46.png&quot;/&gt;&lt;left val=&quot;5&quot;/&gt;&lt;top val=&quot;785&quot;/&gt;&lt;width val=&quot;84&quot;/&gt;&lt;height val=&quot;66&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1&quot;/&gt;&lt;lineCharCount val=&quot;1&quot;/&gt;&lt;lineCharCount val=&quot;84&quot;/&gt;&lt;lineCharCount val=&quot;88&quot;/&gt;&lt;lineCharCount val=&quot;96&quot;/&gt;&lt;lineCharCount val=&quot;88&quot;/&gt;&lt;lineCharCount val=&quot;11&quot;/&gt;&lt;lineCharCount val=&quot;42&quot;/&gt;&lt;lineCharCount val=&quot;36&quot;/&gt;&lt;lineCharCount val=&quot;48&quot;/&gt;&lt;lineCharCount val=&quot;37&quot;/&gt;&lt;lineCharCount val=&quot;1&quot;/&gt;&lt;lineCharCount val=&quot;67&quot;/&gt;&lt;lineCharCount val=&quot;105&quot;/&gt;&lt;lineCharCount val=&quot;12&quot;/&gt;&lt;lineCharCount val=&quot;101&quot;/&gt;&lt;lineCharCount val=&quot;92&quot;/&gt;&lt;lineCharCount val=&quot;48&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8F9CA4C5-E16C-4809-B837-9C92BF196E7C}_1.png_crop.png&quot;/&gt;&lt;left val=&quot;1286&quot;/&gt;&lt;top val=&quot;829&quot;/&gt;&lt;width val=&quot;0&quot;/&gt;&lt;height val=&quot;0&quot;/&gt;&lt;hasText val=&quot;1&quot;/&gt;&lt;paraId val=&quot;1&quot;/&gt;&lt;/Image&gt;&lt;Image&gt;&lt;filename val=&quot;C:\Users\juangonzalez\AppData\Local\Temp\1\CP111243411133Session\CPTrustFolder111243411149\PPTImport1112473502710\data\asimages\{4355A7C8-01EF-4F2E-8179-F54833DDB791}_1.png_crop.png&quot;/&gt;&lt;left val=&quot;1286&quot;/&gt;&lt;top val=&quot;829&quot;/&gt;&lt;width val=&quot;0&quot;/&gt;&lt;height val=&quot;0&quot;/&gt;&lt;hasText val=&quot;1&quot;/&gt;&lt;paraId val=&quot;2&quot;/&gt;&lt;/Image&gt;&lt;Image&gt;&lt;filename val=&quot;C:\Users\juangonzalez\AppData\Local\Temp\1\CP111243411133Session\CPTrustFolder111243411149\PPTImport1112473502710\data\asimages\{10AEF580-700B-4164-AACF-579529E85375}_1.png_crop.png&quot;/&gt;&lt;left val=&quot;57&quot;/&gt;&lt;top val=&quot;255&quot;/&gt;&lt;width val=&quot;1195&quot;/&gt;&lt;height val=&quot;172&quot;/&gt;&lt;hasText val=&quot;1&quot;/&gt;&lt;paraId val=&quot;3&quot;/&gt;&lt;/Image&gt;&lt;Image&gt;&lt;filename val=&quot;C:\Users\juangonzalez\AppData\Local\Temp\1\CP111243411133Session\CPTrustFolder111243411149\PPTImport1112473502710\data\asimages\{E705EA60-B65B-4C5B-9671-5503A4D02673}_1.png_crop.png&quot;/&gt;&lt;left val=&quot;56&quot;/&gt;&lt;top val=&quot;434&quot;/&gt;&lt;width val=&quot;564&quot;/&gt;&lt;height val=&quot;24&quot;/&gt;&lt;hasText val=&quot;1&quot;/&gt;&lt;paraId val=&quot;4&quot;/&gt;&lt;/Image&gt;&lt;Image&gt;&lt;filename val=&quot;C:\Users\juangonzalez\AppData\Local\Temp\1\CP111243411133Session\CPTrustFolder111243411149\PPTImport1112473502710\data\asimages\{AE1FA2EE-EBF6-4F8C-BB59-4B1C1D9F92B0}_1.png_crop.png&quot;/&gt;&lt;left val=&quot;114&quot;/&gt;&lt;top val=&quot;466&quot;/&gt;&lt;width val=&quot;355&quot;/&gt;&lt;height val=&quot;19&quot;/&gt;&lt;hasText val=&quot;1&quot;/&gt;&lt;paraId val=&quot;5&quot;/&gt;&lt;/Image&gt;&lt;Image&gt;&lt;filename val=&quot;C:\Users\juangonzalez\AppData\Local\Temp\1\CP111243411133Session\CPTrustFolder111243411149\PPTImport1112473502710\data\asimages\{6FD63831-7C5F-4E71-9FCE-729154C1CFFB}_1.png_crop.png&quot;/&gt;&lt;left val=&quot;114&quot;/&gt;&lt;top val=&quot;498&quot;/&gt;&lt;width val=&quot;484&quot;/&gt;&lt;height val=&quot;24&quot;/&gt;&lt;hasText val=&quot;1&quot;/&gt;&lt;paraId val=&quot;6&quot;/&gt;&lt;/Image&gt;&lt;Image&gt;&lt;filename val=&quot;C:\Users\juangonzalez\AppData\Local\Temp\1\CP111243411133Session\CPTrustFolder111243411149\PPTImport1112473502710\data\asimages\{AF5DBD41-0F16-41BE-AA7E-CFEE480DA5B4}_1.png_crop.png&quot;/&gt;&lt;left val=&quot;114&quot;/&gt;&lt;top val=&quot;530&quot;/&gt;&lt;width val=&quot;496&quot;/&gt;&lt;height val=&quot;24&quot;/&gt;&lt;hasText val=&quot;1&quot;/&gt;&lt;paraId val=&quot;7&quot;/&gt;&lt;/Image&gt;&lt;Image&gt;&lt;filename val=&quot;C:\Users\juangonzalez\AppData\Local\Temp\1\CP111243411133Session\CPTrustFolder111243411149\PPTImport1112473502710\data\asimages\{C951BF00-8E52-4669-AB29-5C2DC232434D}_1.png_crop.png&quot;/&gt;&lt;left val=&quot;1286&quot;/&gt;&lt;top val=&quot;829&quot;/&gt;&lt;width val=&quot;0&quot;/&gt;&lt;height val=&quot;0&quot;/&gt;&lt;hasText val=&quot;1&quot;/&gt;&lt;paraId val=&quot;8&quot;/&gt;&lt;/Image&gt;&lt;Image&gt;&lt;filename val=&quot;C:\Users\juangonzalez\AppData\Local\Temp\1\CP111243411133Session\CPTrustFolder111243411149\PPTImport1112473502710\data\asimages\{9E0D75F2-7645-4C07-BBFC-AA42840E4C9E}_1.png_crop.png&quot;/&gt;&lt;left val=&quot;57&quot;/&gt;&lt;top val=&quot;594&quot;/&gt;&lt;width val=&quot;854&quot;/&gt;&lt;height val=&quot;24&quot;/&gt;&lt;hasText val=&quot;1&quot;/&gt;&lt;paraId val=&quot;9&quot;/&gt;&lt;/Image&gt;&lt;Image&gt;&lt;filename val=&quot;C:\Users\juangonzalez\AppData\Local\Temp\1\CP111243411133Session\CPTrustFolder111243411149\PPTImport1112473502710\data\asimages\{98402FE0-0E8D-4051-824B-6623EBD34F5E}_1.png_crop.png&quot;/&gt;&lt;left val=&quot;116&quot;/&gt;&lt;top val=&quot;626&quot;/&gt;&lt;width val=&quot;1085&quot;/&gt;&lt;height val=&quot;56&quot;/&gt;&lt;hasText val=&quot;1&quot;/&gt;&lt;paraId val=&quot;10&quot;/&gt;&lt;/Image&gt;&lt;Image&gt;&lt;filename val=&quot;C:\Users\juangonzalez\AppData\Local\Temp\1\CP111243411133Session\CPTrustFolder111243411149\PPTImport1112473502710\data\asimages\{6B49B9D4-85C6-4CED-9380-A9B47DD7C08F}_1.png_crop.png&quot;/&gt;&lt;left val=&quot;116&quot;/&gt;&lt;top val=&quot;690&quot;/&gt;&lt;width val=&quot;1125&quot;/&gt;&lt;height val=&quot;55&quot;/&gt;&lt;hasText val=&quot;1&quot;/&gt;&lt;paraId val=&quot;11&quot;/&gt;&lt;/Image&gt;&lt;Image&gt;&lt;filename val=&quot;C:\Users\juangonzalez\AppData\Local\Temp\1\CP111243411133Session\CPTrustFolder111243411149\PPTImport1112473502710\data\asimages\{BCD858B7-E946-45ED-BD38-2206C3B95AB8}_1.png_crop.png&quot;/&gt;&lt;left val=&quot;176&quot;/&gt;&lt;top val=&quot;754&quot;/&gt;&lt;width val=&quot;1010&quot;/&gt;&lt;height val=&quot;57&quot;/&gt;&lt;hasText val=&quot;1&quot;/&gt;&lt;paraId val=&quot;12&quot;/&gt;&lt;/Image&gt;&lt;Image&gt;&lt;filename val=&quot;C:\Users\juangonzalez\AppData\Local\Temp\1\CP111243411133Session\CPTrustFolder111243411149\PPTImport1112473502710\data\asimages\{B3F00939-0458-4076-9FD3-B5054694A95F}_1.png_crop.png&quot;/&gt;&lt;left val=&quot;1286&quot;/&gt;&lt;top val=&quot;829&quot;/&gt;&lt;width val=&quot;0&quot;/&gt;&lt;height val=&quot;0&quot;/&gt;&lt;hasText val=&quot;1&quot;/&gt;&lt;paraId val=&quot;13&quot;/&gt;&lt;/Image&gt;&lt;Image&gt;&lt;filename val=&quot;C:\Users\juangonzalez\AppData\Local\Temp\1\CP111243411133Session\CPTrustFolder111243411149\PPTImport1112473502710\data\asimages\{E3FF63EB-90C4-4C93-9FAD-51087093A6E7}_1.png_crop.png&quot;/&gt;&lt;left val=&quot;1286&quot;/&gt;&lt;top val=&quot;829&quot;/&gt;&lt;width val=&quot;0&quot;/&gt;&lt;height val=&quot;0&quot;/&gt;&lt;hasText val=&quot;1&quot;/&gt;&lt;paraId val=&quot;14&quot;/&gt;&lt;/Image&gt;&lt;/TextEffect&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0&quot;/&gt;&lt;lineCharCount val=&quot;22&quot;/&gt;&lt;/TableIndex&gt;&lt;/ShapeTextInfo&gt;"/>
  <p:tag name="HTML_SHAPEINFO" val="&lt;ThreeDShapeInfo&gt;&lt;uuid val=&quot;{0677C634-1960-4058-BC86-CED5FEF83EF0}&quot;/&gt;&lt;isInvalidForFieldText val=&quot;0&quot;/&gt;&lt;Image&gt;&lt;filename val=&quot;C:\Users\juangonzalez\AppData\Local\Temp\1\CP111243411133Session\CPTrustFolder111243411149\PPTImport1112473502710\data\asimages\{0677C634-1960-4058-BC86-CED5FEF83EF0}_46.png&quot;/&gt;&lt;left val=&quot;33&quot;/&gt;&lt;top val=&quot;151&quot;/&gt;&lt;width val=&quot;1199&quot;/&gt;&lt;height val=&quot;99&quot;/&gt;&lt;hasText val=&quot;1&quot;/&gt;&lt;/Image&gt;&lt;/ThreeDShape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0&quot;/&gt;&lt;lineCharCount val=&quot;22&quot;/&gt;&lt;/TableIndex&gt;&lt;/ShapeTextInfo&gt;"/>
  <p:tag name="HTML_SHAPEINFO" val="&lt;ThreeDShapeInfo&gt;&lt;uuid val=&quot;{0677C634-1960-4058-BC86-CED5FEF83EF0}&quot;/&gt;&lt;isInvalidForFieldText val=&quot;0&quot;/&gt;&lt;Image&gt;&lt;filename val=&quot;C:\Users\juangonzalez\AppData\Local\Temp\1\CP111243411133Session\CPTrustFolder111243411149\PPTImport1112473502710\data\asimages\{0677C634-1960-4058-BC86-CED5FEF83EF0}_46.png&quot;/&gt;&lt;left val=&quot;33&quot;/&gt;&lt;top val=&quot;151&quot;/&gt;&lt;width val=&quot;1199&quot;/&gt;&lt;height val=&quot;99&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BF2AC36-BDFC-4A1C-A673-96D3D20E8634}&quot;/&gt;&lt;isInvalidForFieldText val=&quot;0&quot;/&gt;&lt;Image&gt;&lt;filename val=&quot;C:\Users\juangonzalez\AppData\Local\Temp\1\CP111243411133Session\CPTrustFolder111243411149\PPTImport1112473502710\data\asimages\{BBF2AC36-BDFC-4A1C-A673-96D3D20E8634}_46.png&quot;/&gt;&lt;left val=&quot;38&quot;/&gt;&lt;top val=&quot;19&quot;/&gt;&lt;width val=&quot;1054&quot;/&gt;&lt;height val=&quot;124&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8EC8B0-231F-470D-8129-3A7144A0DB47}&quot;/&gt;&lt;isInvalidForFieldText val=&quot;0&quot;/&gt;&lt;Image&gt;&lt;filename val=&quot;C:\Users\juangonzalez\AppData\Local\Temp\1\CP111243411133Session\CPTrustFolder111243411149\PPTImport1112473502710\data\asimages\{C38EC8B0-231F-470D-8129-3A7144A0DB47}_46.png&quot;/&gt;&lt;left val=&quot;5&quot;/&gt;&lt;top val=&quot;785&quot;/&gt;&lt;width val=&quot;84&quot;/&gt;&lt;height val=&quot;66&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1&quot;/&gt;&lt;lineCharCount val=&quot;1&quot;/&gt;&lt;lineCharCount val=&quot;84&quot;/&gt;&lt;lineCharCount val=&quot;88&quot;/&gt;&lt;lineCharCount val=&quot;96&quot;/&gt;&lt;lineCharCount val=&quot;88&quot;/&gt;&lt;lineCharCount val=&quot;11&quot;/&gt;&lt;lineCharCount val=&quot;42&quot;/&gt;&lt;lineCharCount val=&quot;36&quot;/&gt;&lt;lineCharCount val=&quot;48&quot;/&gt;&lt;lineCharCount val=&quot;37&quot;/&gt;&lt;lineCharCount val=&quot;1&quot;/&gt;&lt;lineCharCount val=&quot;67&quot;/&gt;&lt;lineCharCount val=&quot;105&quot;/&gt;&lt;lineCharCount val=&quot;12&quot;/&gt;&lt;lineCharCount val=&quot;101&quot;/&gt;&lt;lineCharCount val=&quot;92&quot;/&gt;&lt;lineCharCount val=&quot;48&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8F9CA4C5-E16C-4809-B837-9C92BF196E7C}_1.png_crop.png&quot;/&gt;&lt;left val=&quot;1286&quot;/&gt;&lt;top val=&quot;829&quot;/&gt;&lt;width val=&quot;0&quot;/&gt;&lt;height val=&quot;0&quot;/&gt;&lt;hasText val=&quot;1&quot;/&gt;&lt;paraId val=&quot;1&quot;/&gt;&lt;/Image&gt;&lt;Image&gt;&lt;filename val=&quot;C:\Users\juangonzalez\AppData\Local\Temp\1\CP111243411133Session\CPTrustFolder111243411149\PPTImport1112473502710\data\asimages\{4355A7C8-01EF-4F2E-8179-F54833DDB791}_1.png_crop.png&quot;/&gt;&lt;left val=&quot;1286&quot;/&gt;&lt;top val=&quot;829&quot;/&gt;&lt;width val=&quot;0&quot;/&gt;&lt;height val=&quot;0&quot;/&gt;&lt;hasText val=&quot;1&quot;/&gt;&lt;paraId val=&quot;2&quot;/&gt;&lt;/Image&gt;&lt;Image&gt;&lt;filename val=&quot;C:\Users\juangonzalez\AppData\Local\Temp\1\CP111243411133Session\CPTrustFolder111243411149\PPTImport1112473502710\data\asimages\{10AEF580-700B-4164-AACF-579529E85375}_1.png_crop.png&quot;/&gt;&lt;left val=&quot;57&quot;/&gt;&lt;top val=&quot;255&quot;/&gt;&lt;width val=&quot;1195&quot;/&gt;&lt;height val=&quot;172&quot;/&gt;&lt;hasText val=&quot;1&quot;/&gt;&lt;paraId val=&quot;3&quot;/&gt;&lt;/Image&gt;&lt;Image&gt;&lt;filename val=&quot;C:\Users\juangonzalez\AppData\Local\Temp\1\CP111243411133Session\CPTrustFolder111243411149\PPTImport1112473502710\data\asimages\{E705EA60-B65B-4C5B-9671-5503A4D02673}_1.png_crop.png&quot;/&gt;&lt;left val=&quot;56&quot;/&gt;&lt;top val=&quot;434&quot;/&gt;&lt;width val=&quot;564&quot;/&gt;&lt;height val=&quot;24&quot;/&gt;&lt;hasText val=&quot;1&quot;/&gt;&lt;paraId val=&quot;4&quot;/&gt;&lt;/Image&gt;&lt;Image&gt;&lt;filename val=&quot;C:\Users\juangonzalez\AppData\Local\Temp\1\CP111243411133Session\CPTrustFolder111243411149\PPTImport1112473502710\data\asimages\{AE1FA2EE-EBF6-4F8C-BB59-4B1C1D9F92B0}_1.png_crop.png&quot;/&gt;&lt;left val=&quot;114&quot;/&gt;&lt;top val=&quot;466&quot;/&gt;&lt;width val=&quot;355&quot;/&gt;&lt;height val=&quot;19&quot;/&gt;&lt;hasText val=&quot;1&quot;/&gt;&lt;paraId val=&quot;5&quot;/&gt;&lt;/Image&gt;&lt;Image&gt;&lt;filename val=&quot;C:\Users\juangonzalez\AppData\Local\Temp\1\CP111243411133Session\CPTrustFolder111243411149\PPTImport1112473502710\data\asimages\{6FD63831-7C5F-4E71-9FCE-729154C1CFFB}_1.png_crop.png&quot;/&gt;&lt;left val=&quot;114&quot;/&gt;&lt;top val=&quot;498&quot;/&gt;&lt;width val=&quot;484&quot;/&gt;&lt;height val=&quot;24&quot;/&gt;&lt;hasText val=&quot;1&quot;/&gt;&lt;paraId val=&quot;6&quot;/&gt;&lt;/Image&gt;&lt;Image&gt;&lt;filename val=&quot;C:\Users\juangonzalez\AppData\Local\Temp\1\CP111243411133Session\CPTrustFolder111243411149\PPTImport1112473502710\data\asimages\{AF5DBD41-0F16-41BE-AA7E-CFEE480DA5B4}_1.png_crop.png&quot;/&gt;&lt;left val=&quot;114&quot;/&gt;&lt;top val=&quot;530&quot;/&gt;&lt;width val=&quot;496&quot;/&gt;&lt;height val=&quot;24&quot;/&gt;&lt;hasText val=&quot;1&quot;/&gt;&lt;paraId val=&quot;7&quot;/&gt;&lt;/Image&gt;&lt;Image&gt;&lt;filename val=&quot;C:\Users\juangonzalez\AppData\Local\Temp\1\CP111243411133Session\CPTrustFolder111243411149\PPTImport1112473502710\data\asimages\{C951BF00-8E52-4669-AB29-5C2DC232434D}_1.png_crop.png&quot;/&gt;&lt;left val=&quot;1286&quot;/&gt;&lt;top val=&quot;829&quot;/&gt;&lt;width val=&quot;0&quot;/&gt;&lt;height val=&quot;0&quot;/&gt;&lt;hasText val=&quot;1&quot;/&gt;&lt;paraId val=&quot;8&quot;/&gt;&lt;/Image&gt;&lt;Image&gt;&lt;filename val=&quot;C:\Users\juangonzalez\AppData\Local\Temp\1\CP111243411133Session\CPTrustFolder111243411149\PPTImport1112473502710\data\asimages\{9E0D75F2-7645-4C07-BBFC-AA42840E4C9E}_1.png_crop.png&quot;/&gt;&lt;left val=&quot;57&quot;/&gt;&lt;top val=&quot;594&quot;/&gt;&lt;width val=&quot;854&quot;/&gt;&lt;height val=&quot;24&quot;/&gt;&lt;hasText val=&quot;1&quot;/&gt;&lt;paraId val=&quot;9&quot;/&gt;&lt;/Image&gt;&lt;Image&gt;&lt;filename val=&quot;C:\Users\juangonzalez\AppData\Local\Temp\1\CP111243411133Session\CPTrustFolder111243411149\PPTImport1112473502710\data\asimages\{98402FE0-0E8D-4051-824B-6623EBD34F5E}_1.png_crop.png&quot;/&gt;&lt;left val=&quot;116&quot;/&gt;&lt;top val=&quot;626&quot;/&gt;&lt;width val=&quot;1085&quot;/&gt;&lt;height val=&quot;56&quot;/&gt;&lt;hasText val=&quot;1&quot;/&gt;&lt;paraId val=&quot;10&quot;/&gt;&lt;/Image&gt;&lt;Image&gt;&lt;filename val=&quot;C:\Users\juangonzalez\AppData\Local\Temp\1\CP111243411133Session\CPTrustFolder111243411149\PPTImport1112473502710\data\asimages\{6B49B9D4-85C6-4CED-9380-A9B47DD7C08F}_1.png_crop.png&quot;/&gt;&lt;left val=&quot;116&quot;/&gt;&lt;top val=&quot;690&quot;/&gt;&lt;width val=&quot;1125&quot;/&gt;&lt;height val=&quot;55&quot;/&gt;&lt;hasText val=&quot;1&quot;/&gt;&lt;paraId val=&quot;11&quot;/&gt;&lt;/Image&gt;&lt;Image&gt;&lt;filename val=&quot;C:\Users\juangonzalez\AppData\Local\Temp\1\CP111243411133Session\CPTrustFolder111243411149\PPTImport1112473502710\data\asimages\{BCD858B7-E946-45ED-BD38-2206C3B95AB8}_1.png_crop.png&quot;/&gt;&lt;left val=&quot;176&quot;/&gt;&lt;top val=&quot;754&quot;/&gt;&lt;width val=&quot;1010&quot;/&gt;&lt;height val=&quot;57&quot;/&gt;&lt;hasText val=&quot;1&quot;/&gt;&lt;paraId val=&quot;12&quot;/&gt;&lt;/Image&gt;&lt;Image&gt;&lt;filename val=&quot;C:\Users\juangonzalez\AppData\Local\Temp\1\CP111243411133Session\CPTrustFolder111243411149\PPTImport1112473502710\data\asimages\{B3F00939-0458-4076-9FD3-B5054694A95F}_1.png_crop.png&quot;/&gt;&lt;left val=&quot;1286&quot;/&gt;&lt;top val=&quot;829&quot;/&gt;&lt;width val=&quot;0&quot;/&gt;&lt;height val=&quot;0&quot;/&gt;&lt;hasText val=&quot;1&quot;/&gt;&lt;paraId val=&quot;13&quot;/&gt;&lt;/Image&gt;&lt;Image&gt;&lt;filename val=&quot;C:\Users\juangonzalez\AppData\Local\Temp\1\CP111243411133Session\CPTrustFolder111243411149\PPTImport1112473502710\data\asimages\{E3FF63EB-90C4-4C93-9FAD-51087093A6E7}_1.png_crop.png&quot;/&gt;&lt;left val=&quot;1286&quot;/&gt;&lt;top val=&quot;829&quot;/&gt;&lt;width val=&quot;0&quot;/&gt;&lt;height val=&quot;0&quot;/&gt;&lt;hasText val=&quot;1&quot;/&gt;&lt;paraId val=&quot;14&quot;/&gt;&lt;/Image&gt;&lt;/TextEffect&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C20F4F5A-4242-40AE-A762-664DA63404E6}&quot;/&gt;&lt;isInvalidForFieldText val=&quot;0&quot;/&gt;&lt;Image&gt;&lt;filename val=&quot;C:\Users\juangonzalez\AppData\Local\Temp\1\CP111243411133Session\CPTrustFolder111243411149\PPTImport1112473502710\data\asimages\{C20F4F5A-4242-40AE-A762-664DA63404E6}_47.png&quot;/&gt;&lt;left val=&quot;34&quot;/&gt;&lt;top val=&quot;10&quot;/&gt;&lt;width val=&quot;1245&quot;/&gt;&lt;height val=&quot;132&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9&quot;/&gt;&lt;lineCharCount val=&quot;82&quot;/&gt;&lt;lineCharCount val=&quot;18&quot;/&gt;&lt;lineCharCount val=&quot;46&quot;/&gt;&lt;lineCharCount val=&quot;49&quot;/&gt;&lt;lineCharCount val=&quot;56&quot;/&gt;&lt;lineCharCount val=&quot;23&quot;/&gt;&lt;lineCharCount val=&quot;10&quot;/&gt;&lt;lineCharCount val=&quot;81&quot;/&gt;&lt;/TableIndex&gt;&lt;/ShapeTextInfo&gt;"/>
  <p:tag name="HTML_SHAPEINFO" val="&lt;TextEffect&gt;&lt;Image&gt;&lt;filename val=&quot;C:\Users\juangonzalez\AppData\Local\Temp\1\CP111243411133Session\CPTrustFolder111243411149\PPTImport1112473502710\data\asimages\{63CDA954-6090-45A6-9E47-486DFF68388C}_1.png_crop.png&quot;/&gt;&lt;left val=&quot;79&quot;/&gt;&lt;top val=&quot;197&quot;/&gt;&lt;width val=&quot;1117&quot;/&gt;&lt;height val=&quot;128&quot;/&gt;&lt;hasText val=&quot;1&quot;/&gt;&lt;paraId val=&quot;1&quot;/&gt;&lt;/Image&gt;&lt;Image&gt;&lt;filename val=&quot;C:\Users\juangonzalez\AppData\Local\Temp\1\CP111243411133Session\CPTrustFolder111243411149\PPTImport1112473502710\data\asimages\{3F895615-86E9-4A63-9422-DD19FA828CBB}_1.png_crop.png&quot;/&gt;&lt;left val=&quot;79&quot;/&gt;&lt;top val=&quot;373&quot;/&gt;&lt;width val=&quot;702&quot;/&gt;&lt;height val=&quot;31&quot;/&gt;&lt;hasText val=&quot;1&quot;/&gt;&lt;paraId val=&quot;2&quot;/&gt;&lt;/Image&gt;&lt;Image&gt;&lt;filename val=&quot;C:\Users\juangonzalez\AppData\Local\Temp\1\CP111243411133Session\CPTrustFolder111243411149\PPTImport1112473502710\data\asimages\{9F056A01-45C8-4BD0-9854-DB8FCB7BBDDE}_1.png_crop.png&quot;/&gt;&lt;left val=&quot;139&quot;/&gt;&lt;top val=&quot;439&quot;/&gt;&lt;width val=&quot;622&quot;/&gt;&lt;height val=&quot;34&quot;/&gt;&lt;hasText val=&quot;1&quot;/&gt;&lt;paraId val=&quot;3&quot;/&gt;&lt;/Image&gt;&lt;Image&gt;&lt;filename val=&quot;C:\Users\juangonzalez\AppData\Local\Temp\1\CP111243411133Session\CPTrustFolder111243411149\PPTImport1112473502710\data\asimages\{1C9BA7E8-859A-400C-BFF3-362A35CDEED0}_1.png_crop.png&quot;/&gt;&lt;left val=&quot;139&quot;/&gt;&lt;top val=&quot;507&quot;/&gt;&lt;width val=&quot;731&quot;/&gt;&lt;height val=&quot;34&quot;/&gt;&lt;hasText val=&quot;1&quot;/&gt;&lt;paraId val=&quot;4&quot;/&gt;&lt;/Image&gt;&lt;Image&gt;&lt;filename val=&quot;C:\Users\juangonzalez\AppData\Local\Temp\1\CP111243411133Session\CPTrustFolder111243411149\PPTImport1112473502710\data\asimages\{2A577D9A-6C9E-416D-91F7-9E8386250EA5}_1.png_crop.png&quot;/&gt;&lt;left val=&quot;139&quot;/&gt;&lt;top val=&quot;575&quot;/&gt;&lt;width val=&quot;304&quot;/&gt;&lt;height val=&quot;28&quot;/&gt;&lt;hasText val=&quot;1&quot;/&gt;&lt;paraId val=&quot;5&quot;/&gt;&lt;/Image&gt;&lt;Image&gt;&lt;filename val=&quot;C:\Users\juangonzalez\AppData\Local\Temp\1\CP111243411133Session\CPTrustFolder111243411149\PPTImport1112473502710\data\asimages\{F7FA458D-3B0C-490C-A442-9E349A70941A}_1.png_crop.png&quot;/&gt;&lt;left val=&quot;79&quot;/&gt;&lt;top val=&quot;650&quot;/&gt;&lt;width val=&quot;185&quot;/&gt;&lt;height val=&quot;31&quot;/&gt;&lt;hasText val=&quot;1&quot;/&gt;&lt;paraId val=&quot;6&quot;/&gt;&lt;/Image&gt;&lt;Image&gt;&lt;filename val=&quot;C:\Users\juangonzalez\AppData\Local\Temp\1\CP111243411133Session\CPTrustFolder111243411149\PPTImport1112473502710\data\asimages\{6D8B2588-5970-4C0D-8628-922FC5BF3AA1}_1.png_crop.png&quot;/&gt;&lt;left val=&quot;139&quot;/&gt;&lt;top val=&quot;716&quot;/&gt;&lt;width val=&quot;1085&quot;/&gt;&lt;height val=&quot;34&quot;/&gt;&lt;hasText val=&quot;1&quot;/&gt;&lt;paraId val=&quot;7&quot;/&gt;&lt;/Image&gt;&lt;/TextEffect&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E595D6-175C-448B-894C-C7D5BDF8F9C4}&quot;/&gt;&lt;isInvalidForFieldText val=&quot;0&quot;/&gt;&lt;Image&gt;&lt;filename val=&quot;C:\Users\juangonzalez\AppData\Local\Temp\1\CP111243411133Session\CPTrustFolder111243411149\PPTImport1112473502710\data\asimages\{E1E595D6-175C-448B-894C-C7D5BDF8F9C4}_47.png&quot;/&gt;&lt;left val=&quot;5&quot;/&gt;&lt;top val=&quot;785&quot;/&gt;&lt;width val=&quot;84&quot;/&gt;&lt;height val=&quot;66&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9F84C214-15E5-4E4D-AA9D-26DE3663F89C}&quot;/&gt;&lt;isInvalidForFieldText val=&quot;0&quot;/&gt;&lt;Image&gt;&lt;filename val=&quot;C:\Users\juangonzalez\AppData\Local\Temp\1\CP111243411133Session\CPTrustFolder111243411149\PPTImport1112473502710\data\asimages\{9F84C214-15E5-4E4D-AA9D-26DE3663F89C}_48.png&quot;/&gt;&lt;left val=&quot;38&quot;/&gt;&lt;top val=&quot;15&quot;/&gt;&lt;width val=&quot;1241&quot;/&gt;&lt;height val=&quot;125&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77&quot;/&gt;&lt;lineCharCount val=&quot;33&quot;/&gt;&lt;lineCharCount val=&quot;1&quot;/&gt;&lt;lineCharCount val=&quot;28&quot;/&gt;&lt;lineCharCount val=&quot;83&quot;/&gt;&lt;lineCharCount val=&quot;53&quot;/&gt;&lt;lineCharCount val=&quot;1&quot;/&gt;&lt;lineCharCount val=&quot;34&quot;/&gt;&lt;lineCharCount val=&quot;66&quot;/&gt;&lt;lineCharCount val=&quot;31&quot;/&gt;&lt;lineCharCount val=&quot;69&quot;/&gt;&lt;lineCharCount val=&quot;75&quot;/&gt;&lt;lineCharCount val=&quot;52&quot;/&gt;&lt;lineCharCount val=&quot;1&quot;/&gt;&lt;lineCharCount val=&quot;37&quot;/&gt;&lt;lineCharCount val=&quot;63&quot;/&gt;&lt;/TableIndex&gt;&lt;/ShapeTextInfo&gt;"/>
  <p:tag name="HTML_SHAPEINFO" val="&lt;TextEffect&gt;&lt;Image&gt;&lt;filename val=&quot;C:\Users\juangonzalez\AppData\Local\Temp\1\CP111243411133Session\CPTrustFolder111243411149\PPTImport1112473502710\data\asimages\{0A669F2B-1FF6-4DE3-AB30-64D3BCEB3BA5}_1.png_crop.png&quot;/&gt;&lt;left val=&quot;51&quot;/&gt;&lt;top val=&quot;166&quot;/&gt;&lt;width val=&quot;1145&quot;/&gt;&lt;height val=&quot;69&quot;/&gt;&lt;hasText val=&quot;1&quot;/&gt;&lt;paraId val=&quot;1&quot;/&gt;&lt;/Image&gt;&lt;Image&gt;&lt;filename val=&quot;C:\Users\juangonzalez\AppData\Local\Temp\1\CP111243411133Session\CPTrustFolder111243411149\PPTImport1112473502710\data\asimages\{0B1D9967-01A9-48FE-B9BF-D241E9E776B2}_1.png_crop.png&quot;/&gt;&lt;left val=&quot;1266&quot;/&gt;&lt;top val=&quot;798&quot;/&gt;&lt;width val=&quot;0&quot;/&gt;&lt;height val=&quot;0&quot;/&gt;&lt;hasText val=&quot;1&quot;/&gt;&lt;paraId val=&quot;2&quot;/&gt;&lt;/Image&gt;&lt;Image&gt;&lt;filename val=&quot;C:\Users\juangonzalez\AppData\Local\Temp\1\CP111243411133Session\CPTrustFolder111243411149\PPTImport1112473502710\data\asimages\{47155F1C-7C7F-4474-B8EB-1A4AE5901B90}_1.png_crop.png&quot;/&gt;&lt;left val=&quot;53&quot;/&gt;&lt;top val=&quot;272&quot;/&gt;&lt;width val=&quot;420&quot;/&gt;&lt;height val=&quot;22&quot;/&gt;&lt;hasText val=&quot;1&quot;/&gt;&lt;paraId val=&quot;3&quot;/&gt;&lt;/Image&gt;&lt;Image&gt;&lt;filename val=&quot;C:\Users\juangonzalez\AppData\Local\Temp\1\CP111243411133Session\CPTrustFolder111243411149\PPTImport1112473502710\data\asimages\{ED82C6DC-D871-4C92-AF0B-BD6E7AC1342C}_1.png_crop.png&quot;/&gt;&lt;left val=&quot;106&quot;/&gt;&lt;top val=&quot;312&quot;/&gt;&lt;width val=&quot;1117&quot;/&gt;&lt;height val=&quot;67&quot;/&gt;&lt;hasText val=&quot;1&quot;/&gt;&lt;paraId val=&quot;4&quot;/&gt;&lt;/Image&gt;&lt;Image&gt;&lt;filename val=&quot;C:\Users\juangonzalez\AppData\Local\Temp\1\CP111243411133Session\CPTrustFolder111243411149\PPTImport1112473502710\data\asimages\{E33DFCC5-527D-440C-9F93-8E7DEA39C5C7}_1.png_crop.png&quot;/&gt;&lt;left val=&quot;1266&quot;/&gt;&lt;top val=&quot;798&quot;/&gt;&lt;width val=&quot;0&quot;/&gt;&lt;height val=&quot;0&quot;/&gt;&lt;hasText val=&quot;1&quot;/&gt;&lt;paraId val=&quot;5&quot;/&gt;&lt;/Image&gt;&lt;Image&gt;&lt;filename val=&quot;C:\Users\juangonzalez\AppData\Local\Temp\1\CP111243411133Session\CPTrustFolder111243411149\PPTImport1112473502710\data\asimages\{4319094F-A233-4B5D-B84D-C6F43C0B19B8}_1.png_crop.png&quot;/&gt;&lt;left val=&quot;51&quot;/&gt;&lt;top val=&quot;431&quot;/&gt;&lt;width val=&quot;485&quot;/&gt;&lt;height val=&quot;28&quot;/&gt;&lt;hasText val=&quot;1&quot;/&gt;&lt;paraId val=&quot;6&quot;/&gt;&lt;/Image&gt;&lt;Image&gt;&lt;filename val=&quot;C:\Users\juangonzalez\AppData\Local\Temp\1\CP111243411133Session\CPTrustFolder111243411149\PPTImport1112473502710\data\asimages\{9EE10DF2-23FC-4C01-AF41-3D6B4827D0E2}_1.png_crop.png&quot;/&gt;&lt;left val=&quot;113&quot;/&gt;&lt;top val=&quot;471&quot;/&gt;&lt;width val=&quot;854&quot;/&gt;&lt;height val=&quot;29&quot;/&gt;&lt;hasText val=&quot;1&quot;/&gt;&lt;paraId val=&quot;7&quot;/&gt;&lt;/Image&gt;&lt;Image&gt;&lt;filename val=&quot;C:\Users\juangonzalez\AppData\Local\Temp\1\CP111243411133Session\CPTrustFolder111243411149\PPTImport1112473502710\data\asimages\{7A336E37-EC4E-468D-96CE-B172C7BC25B3}_1.png_crop.png&quot;/&gt;&lt;left val=&quot;113&quot;/&gt;&lt;top val=&quot;512&quot;/&gt;&lt;width val=&quot;432&quot;/&gt;&lt;height val=&quot;29&quot;/&gt;&lt;hasText val=&quot;1&quot;/&gt;&lt;paraId val=&quot;8&quot;/&gt;&lt;/Image&gt;&lt;Image&gt;&lt;filename val=&quot;C:\Users\juangonzalez\AppData\Local\Temp\1\CP111243411133Session\CPTrustFolder111243411149\PPTImport1112473502710\data\asimages\{C15C044B-BA04-4ED1-85FC-3BC26063C5E1}_1.png_crop.png&quot;/&gt;&lt;left val=&quot;165&quot;/&gt;&lt;top val=&quot;553&quot;/&gt;&lt;width val=&quot;853&quot;/&gt;&lt;height val=&quot;22&quot;/&gt;&lt;hasText val=&quot;1&quot;/&gt;&lt;paraId val=&quot;9&quot;/&gt;&lt;/Image&gt;&lt;Image&gt;&lt;filename val=&quot;C:\Users\juangonzalez\AppData\Local\Temp\1\CP111243411133Session\CPTrustFolder111243411149\PPTImport1112473502710\data\asimages\{9508FEAE-708D-4B33-B053-EFBF85F200D1}_1.png_crop.png&quot;/&gt;&lt;left val=&quot;165&quot;/&gt;&lt;top val=&quot;592&quot;/&gt;&lt;width val=&quot;922&quot;/&gt;&lt;height val=&quot;28&quot;/&gt;&lt;hasText val=&quot;1&quot;/&gt;&lt;paraId val=&quot;10&quot;/&gt;&lt;/Image&gt;&lt;Image&gt;&lt;filename val=&quot;C:\Users\juangonzalez\AppData\Local\Temp\1\CP111243411133Session\CPTrustFolder111243411149\PPTImport1112473502710\data\asimages\{40D70EBE-F086-40DE-991F-0D9149D04A4E}_1.png_crop.png&quot;/&gt;&lt;left val=&quot;165&quot;/&gt;&lt;top val=&quot;632&quot;/&gt;&lt;width val=&quot;653&quot;/&gt;&lt;height val=&quot;28&quot;/&gt;&lt;hasText val=&quot;1&quot;/&gt;&lt;paraId val=&quot;11&quot;/&gt;&lt;/Image&gt;&lt;Image&gt;&lt;filename val=&quot;C:\Users\juangonzalez\AppData\Local\Temp\1\CP111243411133Session\CPTrustFolder111243411149\PPTImport1112473502710\data\asimages\{D1B4EACF-A2AF-4DCD-BF7A-F1024D35D7E1}_1.png_crop.png&quot;/&gt;&lt;left val=&quot;1266&quot;/&gt;&lt;top val=&quot;798&quot;/&gt;&lt;width val=&quot;0&quot;/&gt;&lt;height val=&quot;0&quot;/&gt;&lt;hasText val=&quot;1&quot;/&gt;&lt;paraId val=&quot;12&quot;/&gt;&lt;/Image&gt;&lt;Image&gt;&lt;filename val=&quot;C:\Users\juangonzalez\AppData\Local\Temp\1\CP111243411133Session\CPTrustFolder111243411149\PPTImport1112473502710\data\asimages\{FE42B194-A3F1-4788-9D73-7B1DA5549CAC}_1.png_crop.png&quot;/&gt;&lt;left val=&quot;51&quot;/&gt;&lt;top val=&quot;708&quot;/&gt;&lt;width val=&quot;543&quot;/&gt;&lt;height val=&quot;28&quot;/&gt;&lt;hasText val=&quot;1&quot;/&gt;&lt;paraId val=&quot;13&quot;/&gt;&lt;/Image&gt;&lt;Image&gt;&lt;filename val=&quot;C:\Users\juangonzalez\AppData\Local\Temp\1\CP111243411133Session\CPTrustFolder111243411149\PPTImport1112473502710\data\asimages\{035864DF-194F-4C70-AB89-21617F4B36BB}_1.png_crop.png&quot;/&gt;&lt;left val=&quot;113&quot;/&gt;&lt;top val=&quot;748&quot;/&gt;&lt;width val=&quot;829&quot;/&gt;&lt;height val=&quot;29&quot;/&gt;&lt;hasText val=&quot;1&quot;/&gt;&lt;paraId val=&quot;14&quot;/&gt;&lt;/Image&gt;&lt;/TextEffect&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4C4FCA-C629-4DAF-A84D-5744B5A0F02F}&quot;/&gt;&lt;isInvalidForFieldText val=&quot;0&quot;/&gt;&lt;Image&gt;&lt;filename val=&quot;C:\Users\juangonzalez\AppData\Local\Temp\1\CP111243411133Session\CPTrustFolder111243411149\PPTImport1112473502710\data\asimages\{E24C4FCA-C629-4DAF-A84D-5744B5A0F02F}_48.png&quot;/&gt;&lt;left val=&quot;5&quot;/&gt;&lt;top val=&quot;785&quot;/&gt;&lt;width val=&quot;84&quot;/&gt;&lt;height val=&quot;66&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655159D4-E9CE-447B-8AD1-7515912A9970}&quot;/&gt;&lt;isInvalidForFieldText val=&quot;0&quot;/&gt;&lt;Image&gt;&lt;filename val=&quot;C:\Users\juangonzalez\AppData\Local\Temp\1\CP111243411133Session\CPTrustFolder111243411149\PPTImport1112473502710\data\asimages\{655159D4-E9CE-447B-8AD1-7515912A9970}_49.png&quot;/&gt;&lt;left val=&quot;30&quot;/&gt;&lt;top val=&quot;10&quot;/&gt;&lt;width val=&quot;1289&quot;/&gt;&lt;height val=&quot;132&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7&quot;/&gt;&lt;lineCharCount val=&quot;14&quot;/&gt;&lt;lineCharCount val=&quot;54&quot;/&gt;&lt;lineCharCount val=&quot;77&quot;/&gt;&lt;lineCharCount val=&quot;80&quot;/&gt;&lt;lineCharCount val=&quot;19&quot;/&gt;&lt;lineCharCount val=&quot;81&quot;/&gt;&lt;lineCharCount val=&quot;10&quot;/&gt;&lt;lineCharCount val=&quot;71&quot;/&gt;&lt;/TableIndex&gt;&lt;/ShapeTextInfo&gt;"/>
  <p:tag name="HTML_SHAPEINFO" val="&lt;TextEffect&gt;&lt;Image&gt;&lt;filename val=&quot;C:\Users\juangonzalez\AppData\Local\Temp\1\CP111243411133Session\CPTrustFolder111243411149\PPTImport1112473502710\data\asimages\{E0014547-506A-46D6-AEB2-2940FBF06F5D}_1.png_crop.png&quot;/&gt;&lt;left val=&quot;41&quot;/&gt;&lt;top val=&quot;195&quot;/&gt;&lt;width val=&quot;1058&quot;/&gt;&lt;height val=&quot;30&quot;/&gt;&lt;hasText val=&quot;1&quot;/&gt;&lt;paraId val=&quot;1&quot;/&gt;&lt;/Image&gt;&lt;Image&gt;&lt;filename val=&quot;C:\Users\juangonzalez\AppData\Local\Temp\1\CP111243411133Session\CPTrustFolder111243411149\PPTImport1112473502710\data\asimages\{862BE629-30AA-4613-83C6-716C3E80B5A6}_1.png_crop.png&quot;/&gt;&lt;left val=&quot;43&quot;/&gt;&lt;top val=&quot;262&quot;/&gt;&lt;width val=&quot;250&quot;/&gt;&lt;height val=&quot;31&quot;/&gt;&lt;hasText val=&quot;1&quot;/&gt;&lt;paraId val=&quot;2&quot;/&gt;&lt;/Image&gt;&lt;Image&gt;&lt;filename val=&quot;C:\Users\juangonzalez\AppData\Local\Temp\1\CP111243411133Session\CPTrustFolder111243411149\PPTImport1112473502710\data\asimages\{D62EF665-9FEE-42FB-8A15-7FE58F14C6A4}_1.png_crop.png&quot;/&gt;&lt;left val=&quot;103&quot;/&gt;&lt;top val=&quot;325&quot;/&gt;&lt;width val=&quot;734&quot;/&gt;&lt;height val=&quot;36&quot;/&gt;&lt;hasText val=&quot;1&quot;/&gt;&lt;paraId val=&quot;3&quot;/&gt;&lt;/Image&gt;&lt;Image&gt;&lt;filename val=&quot;C:\Users\juangonzalez\AppData\Local\Temp\1\CP111243411133Session\CPTrustFolder111243411149\PPTImport1112473502710\data\asimages\{899C322A-ED0E-4778-8732-7DA1084D5F2A}_1.png_crop.png&quot;/&gt;&lt;left val=&quot;162&quot;/&gt;&lt;top val=&quot;399&quot;/&gt;&lt;width val=&quot;1047&quot;/&gt;&lt;height val=&quot;110&quot;/&gt;&lt;hasText val=&quot;1&quot;/&gt;&lt;paraId val=&quot;4&quot;/&gt;&lt;/Image&gt;&lt;Image&gt;&lt;filename val=&quot;C:\Users\juangonzalez\AppData\Local\Temp\1\CP111243411133Session\CPTrustFolder111243411149\PPTImport1112473502710\data\asimages\{BC1A2A7F-EC1C-4407-85E3-A8DDA24DF58D}_1.png_crop.png&quot;/&gt;&lt;left val=&quot;103&quot;/&gt;&lt;top val=&quot;541&quot;/&gt;&lt;width val=&quot;1091&quot;/&gt;&lt;height val=&quot;36&quot;/&gt;&lt;hasText val=&quot;1&quot;/&gt;&lt;paraId val=&quot;5&quot;/&gt;&lt;/Image&gt;&lt;Image&gt;&lt;filename val=&quot;C:\Users\juangonzalez\AppData\Local\Temp\1\CP111243411133Session\CPTrustFolder111243411149\PPTImport1112473502710\data\asimages\{16007FBB-515F-49F8-991A-8B264570D086}_1.png_crop.png&quot;/&gt;&lt;left val=&quot;43&quot;/&gt;&lt;top val=&quot;614&quot;/&gt;&lt;width val=&quot;186&quot;/&gt;&lt;height val=&quot;31&quot;/&gt;&lt;hasText val=&quot;1&quot;/&gt;&lt;paraId val=&quot;6&quot;/&gt;&lt;/Image&gt;&lt;Image&gt;&lt;filename val=&quot;C:\Users\juangonzalez\AppData\Local\Temp\1\CP111243411133Session\CPTrustFolder111243411149\PPTImport1112473502710\data\asimages\{3F8D3903-F175-4A38-B82D-38E4D040B3DE}_1.png_crop.png&quot;/&gt;&lt;left val=&quot;103&quot;/&gt;&lt;top val=&quot;677&quot;/&gt;&lt;width val=&quot;982&quot;/&gt;&lt;height val=&quot;36&quot;/&gt;&lt;hasText val=&quot;1&quot;/&gt;&lt;paraId val=&quot;7&quot;/&gt;&lt;/Image&gt;&lt;/TextEffect&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07B1A8-779C-4A46-995B-157AB630D604}&quot;/&gt;&lt;isInvalidForFieldText val=&quot;0&quot;/&gt;&lt;Image&gt;&lt;filename val=&quot;C:\Users\juangonzalez\AppData\Local\Temp\1\CP111243411133Session\CPTrustFolder111243411149\PPTImport1112473502710\data\asimages\{2B07B1A8-779C-4A46-995B-157AB630D604}_49.png&quot;/&gt;&lt;left val=&quot;5&quot;/&gt;&lt;top val=&quot;785&quot;/&gt;&lt;width val=&quot;84&quot;/&gt;&lt;height val=&quot;66&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818B1F83-4109-4059-9BD7-85A2444A6615}&quot;/&gt;&lt;isInvalidForFieldText val=&quot;0&quot;/&gt;&lt;Image&gt;&lt;filename val=&quot;C:\Users\juangonzalez\AppData\Local\Temp\1\CP111243411133Session\CPTrustFolder111243411149\PPTImport1112473502710\data\asimages\{818B1F83-4109-4059-9BD7-85A2444A6615}_50.png&quot;/&gt;&lt;left val=&quot;35&quot;/&gt;&lt;top val=&quot;10&quot;/&gt;&lt;width val=&quot;1234&quot;/&gt;&lt;height val=&quot;132&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38&quot;/&gt;&lt;lineCharCount val=&quot;8&quot;/&gt;&lt;/TableIndex&gt;&lt;TableIndex row=&quot;2&quot; col=&quot;1&quot;&gt;&lt;linesCount val=&quot;2&quot;/&gt;&lt;lineCharCount val=&quot;33&quot;/&gt;&lt;lineCharCount val=&quot;23&quot;/&gt;&lt;/TableIndex&gt;&lt;TableIndex row=&quot;3&quot; col=&quot;1&quot;&gt;&lt;linesCount val=&quot;2&quot;/&gt;&lt;lineCharCount val=&quot;34&quot;/&gt;&lt;lineCharCount val=&quot;4&quot;/&gt;&lt;/TableIndex&gt;&lt;/ShapeTextInfo&gt;"/>
  <p:tag name="PRESENTER_SHAPEINFO" val="&lt;ThreeDShapeInfo&gt;&lt;uuid val=&quot;{6ACD4671-8E61-413D-B3EA-59103D5F80AA}&quot;/&gt;&lt;isInvalidForFieldText val=&quot;0&quot;/&gt;&lt;Image&gt;&lt;filename val=&quot;C:\Users\juangonzalez\AppData\Local\Temp\1\CP111243411133Session\CPTrustFolder111243411149\PPTImport1112473502710\data\asimages\{6ACD4671-8E61-413D-B3EA-59103D5F80AA}_50.png&quot;/&gt;&lt;left val=&quot;96&quot;/&gt;&lt;top val=&quot;288&quot;/&gt;&lt;width val=&quot;500&quot;/&gt;&lt;height val=&quot;243&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EF71ACF-02B1-4293-8715-3A82AB84E8C0}&quot;/&gt;&lt;isInvalidForFieldText val=&quot;0&quot;/&gt;&lt;Image&gt;&lt;filename val=&quot;C:\Users\juangonzalez\AppData\Local\Temp\1\CP111243411133Session\CPTrustFolder111243411149\PPTImport1112473502710\data\asimages\{CEF71ACF-02B1-4293-8715-3A82AB84E8C0}_50.png&quot;/&gt;&lt;left val=&quot;5&quot;/&gt;&lt;top val=&quot;785&quot;/&gt;&lt;width val=&quot;84&quot;/&gt;&lt;height val=&quot;6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33&quot;/&gt;&lt;/TableIndex&gt;&lt;TableIndex row=&quot;2&quot; col=&quot;1&quot;&gt;&lt;linesCount val=&quot;2&quot;/&gt;&lt;lineCharCount val=&quot;23&quot;/&gt;&lt;lineCharCount val=&quot;18&quot;/&gt;&lt;/TableIndex&gt;&lt;TableIndex row=&quot;3&quot; col=&quot;1&quot;&gt;&lt;linesCount val=&quot;1&quot;/&gt;&lt;lineCharCount val=&quot;25&quot;/&gt;&lt;/TableIndex&gt;&lt;/ShapeTextInfo&gt;"/>
  <p:tag name="PRESENTER_SHAPEINFO" val="&lt;ThreeDShapeInfo&gt;&lt;uuid val=&quot;{F8118032-499A-4B20-8FB3-A7CF531C05A5}&quot;/&gt;&lt;isInvalidForFieldText val=&quot;0&quot;/&gt;&lt;Image&gt;&lt;filename val=&quot;C:\Users\juangonzalez\AppData\Local\Temp\1\CP111243411133Session\CPTrustFolder111243411149\PPTImport1112473502710\data\asimages\{F8118032-499A-4B20-8FB3-A7CF531C05A5}_50.png&quot;/&gt;&lt;left val=&quot;678&quot;/&gt;&lt;top val=&quot;298&quot;/&gt;&lt;width val=&quot;510&quot;/&gt;&lt;height val=&quot;220&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A5046C9F-701F-4F9C-A46D-1CB5B909A708}&quot;/&gt;&lt;isInvalidForFieldText val=&quot;0&quot;/&gt;&lt;Image&gt;&lt;filename val=&quot;C:\Users\juangonzalez\AppData\Local\Temp\1\CP111243411133Session\CPTrustFolder111243411149\PPTImport1112473502710\data\asimages\{A5046C9F-701F-4F9C-A46D-1CB5B909A708}_50.png&quot;/&gt;&lt;left val=&quot;85&quot;/&gt;&lt;top val=&quot;195&quot;/&gt;&lt;width val=&quot;1094&quot;/&gt;&lt;height val=&quot;86&quot;/&gt;&lt;hasText val=&quot;1&quot;/&gt;&lt;/Image&gt;&lt;/ThreeDShape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11&quot;/&gt;&lt;lineCharCount val=&quot;83&quot;/&gt;&lt;lineCharCount val=&quot;34&quot;/&gt;&lt;lineCharCount val=&quot;1&quot;/&gt;&lt;lineCharCount val=&quot;86&quot;/&gt;&lt;lineCharCount val=&quot;44&quot;/&gt;&lt;/TableIndex&gt;&lt;/ShapeTextInfo&gt;"/>
  <p:tag name="HTML_SHAPEINFO" val="&lt;TextEffect&gt;&lt;Image&gt;&lt;filename val=&quot;C:\Users\juangonzalez\AppData\Local\Temp\1\CP111243411133Session\CPTrustFolder111243411149\PPTImport1112473502710\data\asimages\{813947C5-C7C6-44EB-A468-11004C86EBC7}_1.png_crop.png&quot;/&gt;&lt;left val=&quot;1219&quot;/&gt;&lt;top val=&quot;774&quot;/&gt;&lt;width val=&quot;0&quot;/&gt;&lt;height val=&quot;0&quot;/&gt;&lt;hasText val=&quot;1&quot;/&gt;&lt;paraId val=&quot;1&quot;/&gt;&lt;/Image&gt;&lt;Image&gt;&lt;filename val=&quot;C:\Users\juangonzalez\AppData\Local\Temp\1\CP111243411133Session\CPTrustFolder111243411149\PPTImport1112473502710\data\asimages\{12993253-EB81-485C-B238-FDAD8166DEEA}_1.png_crop.png&quot;/&gt;&lt;left val=&quot;98&quot;/&gt;&lt;top val=&quot;569&quot;/&gt;&lt;width val=&quot;177&quot;/&gt;&lt;height val=&quot;24&quot;/&gt;&lt;hasText val=&quot;1&quot;/&gt;&lt;paraId val=&quot;2&quot;/&gt;&lt;/Image&gt;&lt;Image&gt;&lt;filename val=&quot;C:\Users\juangonzalez\AppData\Local\Temp\1\CP111243411133Session\CPTrustFolder111243411149\PPTImport1112473502710\data\asimages\{56FEB447-FFEC-49AD-85FB-56C3CB9C49C7}_1.png_crop.png&quot;/&gt;&lt;left val=&quot;98&quot;/&gt;&lt;top val=&quot;603&quot;/&gt;&lt;width val=&quot;970&quot;/&gt;&lt;height val=&quot;58&quot;/&gt;&lt;hasText val=&quot;1&quot;/&gt;&lt;paraId val=&quot;3&quot;/&gt;&lt;/Image&gt;&lt;Image&gt;&lt;filename val=&quot;C:\Users\juangonzalez\AppData\Local\Temp\1\CP111243411133Session\CPTrustFolder111243411149\PPTImport1112473502710\data\asimages\{A6809F82-1A12-40C0-B957-4602C4023D63}_1.png_crop.png&quot;/&gt;&lt;left val=&quot;1219&quot;/&gt;&lt;top val=&quot;774&quot;/&gt;&lt;width val=&quot;0&quot;/&gt;&lt;height val=&quot;0&quot;/&gt;&lt;hasText val=&quot;1&quot;/&gt;&lt;paraId val=&quot;4&quot;/&gt;&lt;/Image&gt;&lt;Image&gt;&lt;filename val=&quot;C:\Users\juangonzalez\AppData\Local\Temp\1\CP111243411133Session\CPTrustFolder111243411149\PPTImport1112473502710\data\asimages\{E6C9D0D8-2CAC-4225-ABED-E9160DC9F5E4}_1.png_crop.png&quot;/&gt;&lt;left val=&quot;98&quot;/&gt;&lt;top val=&quot;695&quot;/&gt;&lt;width val=&quot;1054&quot;/&gt;&lt;height val=&quot;58&quot;/&gt;&lt;hasText val=&quot;1&quot;/&gt;&lt;paraId val=&quot;5&quot;/&gt;&lt;/Image&gt;&lt;/TextEffect&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C7B07A1E-5916-4E2F-9643-BD42AB457885}&quot;/&gt;&lt;isInvalidForFieldText val=&quot;0&quot;/&gt;&lt;Image&gt;&lt;filename val=&quot;C:\Users\juangonzalez\AppData\Local\Temp\1\CP111243411133Session\CPTrustFolder111243411149\PPTImport1112473502710\data\asimages\{C7B07A1E-5916-4E2F-9643-BD42AB457885}_51.png&quot;/&gt;&lt;left val=&quot;40&quot;/&gt;&lt;top val=&quot;10&quot;/&gt;&lt;width val=&quot;1289&quot;/&gt;&lt;height val=&quot;132&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80&quot;/&gt;&lt;lineCharCount val=&quot;82&quot;/&gt;&lt;lineCharCount val=&quot;81&quot;/&gt;&lt;lineCharCount val=&quot;42&quot;/&gt;&lt;lineCharCount val=&quot;14&quot;/&gt;&lt;lineCharCount val=&quot;71&quot;/&gt;&lt;lineCharCount val=&quot;77&quot;/&gt;&lt;lineCharCount val=&quot;10&quot;/&gt;&lt;lineCharCount val=&quot;58&quot;/&gt;&lt;lineCharCount val=&quot;1&quot;/&gt;&lt;lineCharCount val=&quot;108&quot;/&gt;&lt;lineCharCount val=&quot;21&quot;/&gt;&lt;/TableIndex&gt;&lt;/ShapeTextInfo&gt;"/>
  <p:tag name="HTML_SHAPEINFO" val="&lt;TextEffect&gt;&lt;Image&gt;&lt;filename val=&quot;C:\Users\juangonzalez\AppData\Local\Temp\1\CP111243411133Session\CPTrustFolder111243411149\PPTImport1112473502710\data\asimages\{30493630-0996-46F4-A70C-A8B7F8AD7898}_1.png_crop.png&quot;/&gt;&lt;left val=&quot;1310&quot;/&gt;&lt;top val=&quot;876&quot;/&gt;&lt;width val=&quot;0&quot;/&gt;&lt;height val=&quot;0&quot;/&gt;&lt;hasText val=&quot;1&quot;/&gt;&lt;paraId val=&quot;1&quot;/&gt;&lt;/Image&gt;&lt;Image&gt;&lt;filename val=&quot;C:\Users\juangonzalez\AppData\Local\Temp\1\CP111243411133Session\CPTrustFolder111243411149\PPTImport1112473502710\data\asimages\{ADCEE10E-262D-43E5-90A2-40996DBB440E}_1.png_crop.png&quot;/&gt;&lt;left val=&quot;61&quot;/&gt;&lt;top val=&quot;178&quot;/&gt;&lt;width val=&quot;1207&quot;/&gt;&lt;height val=&quot;165&quot;/&gt;&lt;hasText val=&quot;1&quot;/&gt;&lt;paraId val=&quot;2&quot;/&gt;&lt;/Image&gt;&lt;Image&gt;&lt;filename val=&quot;C:\Users\juangonzalez\AppData\Local\Temp\1\CP111243411133Session\CPTrustFolder111243411149\PPTImport1112473502710\data\asimages\{03326457-23F4-434B-9D73-53393B94891C}_1.png_crop.png&quot;/&gt;&lt;left val=&quot;64&quot;/&gt;&lt;top val=&quot;370&quot;/&gt;&lt;width val=&quot;270&quot;/&gt;&lt;height val=&quot;34&quot;/&gt;&lt;hasText val=&quot;1&quot;/&gt;&lt;paraId val=&quot;3&quot;/&gt;&lt;/Image&gt;&lt;Image&gt;&lt;filename val=&quot;C:\Users\juangonzalez\AppData\Local\Temp\1\CP111243411133Session\CPTrustFolder111243411149\PPTImport1112473502710\data\asimages\{0A76DB5F-F737-4574-8592-78A3B9ABBCA2}_1.png_crop.png&quot;/&gt;&lt;left val=&quot;123&quot;/&gt;&lt;top val=&quot;425&quot;/&gt;&lt;width val=&quot;960&quot;/&gt;&lt;height val=&quot;36&quot;/&gt;&lt;hasText val=&quot;1&quot;/&gt;&lt;paraId val=&quot;4&quot;/&gt;&lt;/Image&gt;&lt;Image&gt;&lt;filename val=&quot;C:\Users\juangonzalez\AppData\Local\Temp\1\CP111243411133Session\CPTrustFolder111243411149\PPTImport1112473502710\data\asimages\{62C55864-2EB1-43B3-A9D8-636B60921635}_1.png_crop.png&quot;/&gt;&lt;left val=&quot;123&quot;/&gt;&lt;top val=&quot;481&quot;/&gt;&lt;width val=&quot;1069&quot;/&gt;&lt;height val=&quot;36&quot;/&gt;&lt;hasText val=&quot;1&quot;/&gt;&lt;paraId val=&quot;5&quot;/&gt;&lt;/Image&gt;&lt;Image&gt;&lt;filename val=&quot;C:\Users\juangonzalez\AppData\Local\Temp\1\CP111243411133Session\CPTrustFolder111243411149\PPTImport1112473502710\data\asimages\{05B92525-9303-42DF-AB42-C8D03FB21B72}_1.png_crop.png&quot;/&gt;&lt;left val=&quot;64&quot;/&gt;&lt;top val=&quot;544&quot;/&gt;&lt;width val=&quot;199&quot;/&gt;&lt;height val=&quot;34&quot;/&gt;&lt;hasText val=&quot;1&quot;/&gt;&lt;paraId val=&quot;6&quot;/&gt;&lt;/Image&gt;&lt;Image&gt;&lt;filename val=&quot;C:\Users\juangonzalez\AppData\Local\Temp\1\CP111243411133Session\CPTrustFolder111243411149\PPTImport1112473502710\data\asimages\{D7FCBA51-6386-4E52-8D1E-D20B5FF6CA37}_1.png_crop.png&quot;/&gt;&lt;left val=&quot;123&quot;/&gt;&lt;top val=&quot;598&quot;/&gt;&lt;width val=&quot;836&quot;/&gt;&lt;height val=&quot;36&quot;/&gt;&lt;hasText val=&quot;1&quot;/&gt;&lt;paraId val=&quot;7&quot;/&gt;&lt;/Image&gt;&lt;Image&gt;&lt;filename val=&quot;C:\Users\juangonzalez\AppData\Local\Temp\1\CP111243411133Session\CPTrustFolder111243411149\PPTImport1112473502710\data\asimages\{20C75A9C-E304-4FCA-95A4-F5DF3914CD79}_1.png_crop.png&quot;/&gt;&lt;left val=&quot;1310&quot;/&gt;&lt;top val=&quot;876&quot;/&gt;&lt;width val=&quot;0&quot;/&gt;&lt;height val=&quot;0&quot;/&gt;&lt;hasText val=&quot;1&quot;/&gt;&lt;paraId val=&quot;8&quot;/&gt;&lt;/Image&gt;&lt;Image&gt;&lt;filename val=&quot;C:\Users\juangonzalez\AppData\Local\Temp\1\CP111243411133Session\CPTrustFolder111243411149\PPTImport1112473502710\data\asimages\{67DF48D2-CCC8-43D8-B208-BCAB81AD87EC}_1.png_crop.png&quot;/&gt;&lt;left val=&quot;108&quot;/&gt;&lt;top val=&quot;700&quot;/&gt;&lt;width val=&quot;1177&quot;/&gt;&lt;height val=&quot;56&quot;/&gt;&lt;hasText val=&quot;1&quot;/&gt;&lt;paraId val=&quot;9&quot;/&gt;&lt;/Image&gt;&lt;/TextEffect&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F2BAF8-FC71-4FE4-9806-133CD8DFA558}&quot;/&gt;&lt;isInvalidForFieldText val=&quot;0&quot;/&gt;&lt;Image&gt;&lt;filename val=&quot;C:\Users\juangonzalez\AppData\Local\Temp\1\CP111243411133Session\CPTrustFolder111243411149\PPTImport1112473502710\data\asimages\{F2F2BAF8-FC71-4FE4-9806-133CD8DFA558}_51.png&quot;/&gt;&lt;left val=&quot;5&quot;/&gt;&lt;top val=&quot;785&quot;/&gt;&lt;width val=&quot;84&quot;/&gt;&lt;height val=&quot;66&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F5B1232-4538-4A30-91DB-F546B087921B}&quot;/&gt;&lt;isInvalidForFieldText val=&quot;0&quot;/&gt;&lt;Image&gt;&lt;filename val=&quot;C:\Users\juangonzalez\AppData\Local\Temp\1\CP111243411133Session\CPTrustFolder111243411149\PPTImport1112473502710\data\asimages\{1F5B1232-4538-4A30-91DB-F546B087921B}_51.png&quot;/&gt;&lt;left val=&quot;49&quot;/&gt;&lt;top val=&quot;733&quot;/&gt;&lt;width val=&quot;98&quot;/&gt;&lt;height val=&quot;72&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6478C279-5B0B-443C-84D8-FF3AE74C782B}&quot;/&gt;&lt;isInvalidForFieldText val=&quot;0&quot;/&gt;&lt;Image&gt;&lt;filename val=&quot;C:\Users\juangonzalez\AppData\Local\Temp\1\CP111243411133Session\CPTrustFolder111243411149\PPTImport1112473502710\data\asimages\{6478C279-5B0B-443C-84D8-FF3AE74C782B}_52.png&quot;/&gt;&lt;left val=&quot;36&quot;/&gt;&lt;top val=&quot;15&quot;/&gt;&lt;width val=&quot;1253&quot;/&gt;&lt;height val=&quot;125&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63&quot;/&gt;&lt;lineCharCount val=&quot;59&quot;/&gt;&lt;lineCharCount val=&quot;1&quot;/&gt;&lt;lineCharCount val=&quot;27&quot;/&gt;&lt;lineCharCount val=&quot;1&quot;/&gt;&lt;/TableIndex&gt;&lt;/ShapeTextInfo&gt;"/>
  <p:tag name="HTML_SHAPEINFO" val="&lt;TextEffect&gt;&lt;Image&gt;&lt;filename val=&quot;C:\Users\juangonzalez\AppData\Local\Temp\1\CP111243411133Session\CPTrustFolder111243411149\PPTImport1112473502710\data\asimages\{AE411744-5B7E-47B7-BD98-1853DD811AA3}_1.png_crop.png&quot;/&gt;&lt;left val=&quot;1240&quot;/&gt;&lt;top val=&quot;807&quot;/&gt;&lt;width val=&quot;0&quot;/&gt;&lt;height val=&quot;0&quot;/&gt;&lt;hasText val=&quot;1&quot;/&gt;&lt;paraId val=&quot;1&quot;/&gt;&lt;/Image&gt;&lt;Image&gt;&lt;filename val=&quot;C:\Users\juangonzalez\AppData\Local\Temp\1\CP111243411133Session\CPTrustFolder111243411149\PPTImport1112473502710\data\asimages\{06E429BF-D1B5-4E41-ABC8-DF57667A96F8}_1.png_crop.png&quot;/&gt;&lt;left val=&quot;86&quot;/&gt;&lt;top val=&quot;318&quot;/&gt;&lt;width val=&quot;1115&quot;/&gt;&lt;height val=&quot;92&quot;/&gt;&lt;hasText val=&quot;1&quot;/&gt;&lt;paraId val=&quot;2&quot;/&gt;&lt;/Image&gt;&lt;Image&gt;&lt;filename val=&quot;C:\Users\juangonzalez\AppData\Local\Temp\1\CP111243411133Session\CPTrustFolder111243411149\PPTImport1112473502710\data\asimages\{C0769FEC-295B-459E-A3AC-5B6B6CAE43DC}_1.png_crop.png&quot;/&gt;&lt;left val=&quot;1240&quot;/&gt;&lt;top val=&quot;807&quot;/&gt;&lt;width val=&quot;0&quot;/&gt;&lt;height val=&quot;0&quot;/&gt;&lt;hasText val=&quot;1&quot;/&gt;&lt;paraId val=&quot;3&quot;/&gt;&lt;/Image&gt;&lt;Image&gt;&lt;filename val=&quot;C:\Users\juangonzalez\AppData\Local\Temp\1\CP111243411133Session\CPTrustFolder111243411149\PPTImport1112473502710\data\asimages\{20CFF074-D1DD-4FC7-94D3-7C9DC9DDC1C8}_1.png_crop.png&quot;/&gt;&lt;left val=&quot;86&quot;/&gt;&lt;top val=&quot;495&quot;/&gt;&lt;width val=&quot;478&quot;/&gt;&lt;height val=&quot;40&quot;/&gt;&lt;hasText val=&quot;1&quot;/&gt;&lt;paraId val=&quot;4&quot;/&gt;&lt;/Image&gt;&lt;Image&gt;&lt;filename val=&quot;C:\Users\juangonzalez\AppData\Local\Temp\1\CP111243411133Session\CPTrustFolder111243411149\PPTImport1112473502710\data\asimages\{33020E38-0E39-4289-92CB-52EBC675BF8F}_1.png_crop.png&quot;/&gt;&lt;left val=&quot;1240&quot;/&gt;&lt;top val=&quot;807&quot;/&gt;&lt;width val=&quot;0&quot;/&gt;&lt;height val=&quot;0&quot;/&gt;&lt;hasText val=&quot;1&quot;/&gt;&lt;paraId val=&quot;5&quot;/&gt;&lt;/Image&gt;&lt;/TextEffect&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7DE340A-3ED7-4851-97EB-09E0517BE7E8}&quot;/&gt;&lt;isInvalidForFieldText val=&quot;0&quot;/&gt;&lt;Image&gt;&lt;filename val=&quot;C:\Users\juangonzalez\AppData\Local\Temp\1\CP111243411133Session\CPTrustFolder111243411149\PPTImport1112473502710\data\asimages\{37DE340A-3ED7-4851-97EB-09E0517BE7E8}_52.png&quot;/&gt;&lt;left val=&quot;5&quot;/&gt;&lt;top val=&quot;785&quot;/&gt;&lt;width val=&quot;84&quot;/&gt;&lt;height val=&quot;6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7B69F742-54EA-4EC8-A4C2-7AA6024CF276}&quot;/&gt;&lt;isInvalidForFieldText val=&quot;0&quot;/&gt;&lt;Image&gt;&lt;filename val=&quot;C:\Users\juangonzalez\AppData\Local\Temp\1\CP111243411133Session\CPTrustFolder111243411149\PPTImport1112473502710\data\asimages\{7B69F742-54EA-4EC8-A4C2-7AA6024CF276}_1.png&quot;/&gt;&lt;left val=&quot;765&quot;/&gt;&lt;top val=&quot;791&quot;/&gt;&lt;width val=&quot;533&quot;/&gt;&lt;height val=&quot;44&quot;/&gt;&lt;hasText val=&quot;1&quot;/&gt;&lt;/Image&gt;&lt;/ThreeDShape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2164E8B3-A0C9-4ADF-AF78-405A53A8B775}&quot;/&gt;&lt;isInvalidForFieldText val=&quot;0&quot;/&gt;&lt;Image&gt;&lt;filename val=&quot;C:\Users\juangonzalez\AppData\Local\Temp\1\CP111243411133Session\CPTrustFolder111243411149\PPTImport1112473502710\data\asimages\{2164E8B3-A0C9-4ADF-AF78-405A53A8B775}_52.png&quot;/&gt;&lt;left val=&quot;63&quot;/&gt;&lt;top val=&quot;173&quot;/&gt;&lt;width val=&quot;1142&quot;/&gt;&lt;height val=&quot;100&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7&quot;/&gt;&lt;lineCharCount val=&quot;100&quot;/&gt;&lt;lineCharCount val=&quot;98&quot;/&gt;&lt;lineCharCount val=&quot;102&quot;/&gt;&lt;lineCharCount val=&quot;10&quot;/&gt;&lt;/TableIndex&gt;&lt;/ShapeTextInfo&gt;"/>
  <p:tag name="HTML_SHAPEINFO" val="&lt;TextEffect&gt;&lt;Image&gt;&lt;filename val=&quot;C:\Users\juangonzalez\AppData\Local\Temp\1\CP111243411133Session\CPTrustFolder111243411149\PPTImport1112473502710\data\asimages\{8C9B060E-5D7F-432C-AE1B-BFC9E5F8EE3C}_1.png_crop.png&quot;/&gt;&lt;left val=&quot;35&quot;/&gt;&lt;top val=&quot;607&quot;/&gt;&lt;width val=&quot;1212&quot;/&gt;&lt;height val=&quot;166&quot;/&gt;&lt;hasText val=&quot;1&quot;/&gt;&lt;paraId val=&quot;1&quot;/&gt;&lt;/Image&gt;&lt;/TextEffect&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92A134BA-8057-4909-BDFB-8DB3F7755A4F}&quot;/&gt;&lt;isInvalidForFieldText val=&quot;0&quot;/&gt;&lt;Image&gt;&lt;filename val=&quot;C:\Users\juangonzalez\AppData\Local\Temp\1\CP111243411133Session\CPTrustFolder111243411149\PPTImport1112473502710\data\asimages\{92A134BA-8057-4909-BDFB-8DB3F7755A4F}_53.png&quot;/&gt;&lt;left val=&quot;38&quot;/&gt;&lt;top val=&quot;15&quot;/&gt;&lt;width val=&quot;1241&quot;/&gt;&lt;height val=&quot;125&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B1E3C0-886E-4009-A105-E12A4D17A666}&quot;/&gt;&lt;isInvalidForFieldText val=&quot;0&quot;/&gt;&lt;Image&gt;&lt;filename val=&quot;C:\Users\juangonzalez\AppData\Local\Temp\1\CP111243411133Session\CPTrustFolder111243411149\PPTImport1112473502710\data\asimages\{25B1E3C0-886E-4009-A105-E12A4D17A666}_53.png&quot;/&gt;&lt;left val=&quot;5&quot;/&gt;&lt;top val=&quot;786&quot;/&gt;&lt;width val=&quot;84&quot;/&gt;&lt;height val=&quot;65&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2&quot; col=&quot;1&quot;&gt;&lt;linesCount val=&quot;1&quot;/&gt;&lt;lineCharCount val=&quot;3&quot;/&gt;&lt;/TableIndex&gt;&lt;TableIndex row=&quot;3&quot; col=&quot;1&quot;&gt;&lt;linesCount val=&quot;1&quot;/&gt;&lt;lineCharCount val=&quot;3&quot;/&gt;&lt;/TableIndex&gt;&lt;TableIndex row=&quot;4&quot; col=&quot;1&quot;&gt;&lt;linesCount val=&quot;1&quot;/&gt;&lt;lineCharCount val=&quot;3&quot;/&gt;&lt;/TableIndex&gt;&lt;TableIndex row=&quot;5&quot; col=&quot;1&quot;&gt;&lt;linesCount val=&quot;1&quot;/&gt;&lt;lineCharCount val=&quot;3&quot;/&gt;&lt;/TableIndex&gt;&lt;TableIndex row=&quot;6&quot; col=&quot;1&quot;&gt;&lt;linesCount val=&quot;1&quot;/&gt;&lt;lineCharCount val=&quot;3&quot;/&gt;&lt;/TableIndex&gt;&lt;TableIndex row=&quot;7&quot; col=&quot;1&quot;&gt;&lt;linesCount val=&quot;1&quot;/&gt;&lt;lineCharCount val=&quot;4&quot;/&gt;&lt;/TableIndex&gt;&lt;/ShapeTextInfo&gt;"/>
  <p:tag name="PRESENTER_SHAPEINFO" val="&lt;ThreeDShapeInfo&gt;&lt;uuid val=&quot;{30259D9C-E49F-4A30-9F3B-AB927CAD3F01}&quot;/&gt;&lt;isInvalidForFieldText val=&quot;0&quot;/&gt;&lt;Image&gt;&lt;filename val=&quot;C:\Users\juangonzalez\AppData\Local\Temp\1\CP111243411133Session\CPTrustFolder111243411149\PPTImport1112473502710\data\asimages\{30259D9C-E49F-4A30-9F3B-AB927CAD3F01}_53.png&quot;/&gt;&lt;left val=&quot;648&quot;/&gt;&lt;top val=&quot;215&quot;/&gt;&lt;width val=&quot;548&quot;/&gt;&lt;height val=&quot;388&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6&quot;/&gt;&lt;lineCharCount val=&quot;27&quot;/&gt;&lt;lineCharCount val=&quot;1&quot;/&gt;&lt;lineCharCount val=&quot;1&quot;/&gt;&lt;lineCharCount val=&quot;20&quot;/&gt;&lt;lineCharCount val=&quot;3&quot;/&gt;&lt;lineCharCount val=&quot;7&quot;/&gt;&lt;lineCharCount val=&quot;12&quot;/&gt;&lt;lineCharCount val=&quot;1&quot;/&gt;&lt;lineCharCount val=&quot;46&quot;/&gt;&lt;lineCharCount val=&quot;1&quot;/&gt;&lt;lineCharCount val=&quot;26&quot;/&gt;&lt;lineCharCount val=&quot;26&quot;/&gt;&lt;lineCharCount val=&quot;35&quot;/&gt;&lt;/TableIndex&gt;&lt;/ShapeTextInfo&gt;"/>
  <p:tag name="HTML_SHAPEINFO" val="&lt;TextEffect&gt;&lt;Image&gt;&lt;filename val=&quot;C:\Users\juangonzalez\AppData\Local\Temp\1\CP111243411133Session\CPTrustFolder111243411149\PPTImport1112473502710\data\asimages\{9E54682D-6F14-44CA-9DCC-72A8FC7AE3E1}_1.png_crop.png&quot;/&gt;&lt;left val=&quot;65&quot;/&gt;&lt;top val=&quot;185&quot;/&gt;&lt;width val=&quot;1125&quot;/&gt;&lt;height val=&quot;70&quot;/&gt;&lt;hasText val=&quot;1&quot;/&gt;&lt;paraId val=&quot;1&quot;/&gt;&lt;/Image&gt;&lt;Image&gt;&lt;filename val=&quot;C:\Users\juangonzalez\AppData\Local\Temp\1\CP111243411133Session\CPTrustFolder111243411149\PPTImport1112473502710\data\asimages\{5ACDE302-5895-4FD6-8107-9362F89AA62D}_1.png_crop.png&quot;/&gt;&lt;left val=&quot;1218&quot;/&gt;&lt;top val=&quot;761&quot;/&gt;&lt;width val=&quot;0&quot;/&gt;&lt;height val=&quot;0&quot;/&gt;&lt;hasText val=&quot;1&quot;/&gt;&lt;paraId val=&quot;2&quot;/&gt;&lt;/Image&gt;&lt;Image&gt;&lt;filename val=&quot;C:\Users\juangonzalez\AppData\Local\Temp\1\CP111243411133Session\CPTrustFolder111243411149\PPTImport1112473502710\data\asimages\{DA8D3612-BE62-452A-9C58-80A05863EB43}_1.png_crop.png&quot;/&gt;&lt;left val=&quot;1218&quot;/&gt;&lt;top val=&quot;761&quot;/&gt;&lt;width val=&quot;0&quot;/&gt;&lt;height val=&quot;0&quot;/&gt;&lt;hasText val=&quot;1&quot;/&gt;&lt;paraId val=&quot;3&quot;/&gt;&lt;/Image&gt;&lt;Image&gt;&lt;filename val=&quot;C:\Users\juangonzalez\AppData\Local\Temp\1\CP111243411133Session\CPTrustFolder111243411149\PPTImport1112473502710\data\asimages\{02F1D6BA-99F2-4838-BA2B-19132BA78350}_1.png_crop.png&quot;/&gt;&lt;left val=&quot;546&quot;/&gt;&lt;top val=&quot;345&quot;/&gt;&lt;width val=&quot;131&quot;/&gt;&lt;height val=&quot;28&quot;/&gt;&lt;hasText val=&quot;1&quot;/&gt;&lt;paraId val=&quot;4&quot;/&gt;&lt;/Image&gt;&lt;Image&gt;&lt;filename val=&quot;C:\Users\juangonzalez\AppData\Local\Temp\1\CP111243411133Session\CPTrustFolder111243411149\PPTImport1112473502710\data\asimages\{99076031-5230-4E4F-801C-0FDA1F865FED}_1.png_crop.png&quot;/&gt;&lt;left val=&quot;1218&quot;/&gt;&lt;top val=&quot;761&quot;/&gt;&lt;width val=&quot;0&quot;/&gt;&lt;height val=&quot;0&quot;/&gt;&lt;hasText val=&quot;1&quot;/&gt;&lt;paraId val=&quot;5&quot;/&gt;&lt;/Image&gt;&lt;Image&gt;&lt;filename val=&quot;C:\Users\juangonzalez\AppData\Local\Temp\1\CP111243411133Session\CPTrustFolder111243411149\PPTImport1112473502710\data\asimages\{E7CEF142-91FE-47A5-9224-C154DD3D8F3D}_1.png_crop.png&quot;/&gt;&lt;left val=&quot;1218&quot;/&gt;&lt;top val=&quot;761&quot;/&gt;&lt;width val=&quot;0&quot;/&gt;&lt;height val=&quot;0&quot;/&gt;&lt;hasText val=&quot;1&quot;/&gt;&lt;paraId val=&quot;6&quot;/&gt;&lt;/Image&gt;&lt;Image&gt;&lt;filename val=&quot;C:\Users\juangonzalez\AppData\Local\Temp\1\CP111243411133Session\CPTrustFolder111243411149\PPTImport1112473502710\data\asimages\{9EA2C851-377A-46C0-8001-81EBCC3CE37D}_1.png_crop.png&quot;/&gt;&lt;left val=&quot;65&quot;/&gt;&lt;top val=&quot;465&quot;/&gt;&lt;width val=&quot;148&quot;/&gt;&lt;height val=&quot;30&quot;/&gt;&lt;hasText val=&quot;1&quot;/&gt;&lt;paraId val=&quot;7&quot;/&gt;&lt;/Image&gt;&lt;Image&gt;&lt;filename val=&quot;C:\Users\juangonzalez\AppData\Local\Temp\1\CP111243411133Session\CPTrustFolder111243411149\PPTImport1112473502710\data\asimages\{5476E4FC-21AF-47F3-A8A0-958EA8B8B8A5}_1.png_crop.png&quot;/&gt;&lt;left val=&quot;1218&quot;/&gt;&lt;top val=&quot;761&quot;/&gt;&lt;width val=&quot;0&quot;/&gt;&lt;height val=&quot;0&quot;/&gt;&lt;hasText val=&quot;1&quot;/&gt;&lt;paraId val=&quot;8&quot;/&gt;&lt;/Image&gt;&lt;Image&gt;&lt;filename val=&quot;C:\Users\juangonzalez\AppData\Local\Temp\1\CP111243411133Session\CPTrustFolder111243411149\PPTImport1112473502710\data\asimages\{B2CEF7E5-C145-43F3-8CD4-8AB4E78F58A7}_1.png_crop.png&quot;/&gt;&lt;left val=&quot;65&quot;/&gt;&lt;top val=&quot;545&quot;/&gt;&lt;width val=&quot;691&quot;/&gt;&lt;height val=&quot;30&quot;/&gt;&lt;hasText val=&quot;1&quot;/&gt;&lt;paraId val=&quot;9&quot;/&gt;&lt;/Image&gt;&lt;Image&gt;&lt;filename val=&quot;C:\Users\juangonzalez\AppData\Local\Temp\1\CP111243411133Session\CPTrustFolder111243411149\PPTImport1112473502710\data\asimages\{9EC6D7F8-43C2-4259-B147-B60AF86F591C}_1.png_crop.png&quot;/&gt;&lt;left val=&quot;1218&quot;/&gt;&lt;top val=&quot;761&quot;/&gt;&lt;width val=&quot;0&quot;/&gt;&lt;height val=&quot;0&quot;/&gt;&lt;hasText val=&quot;1&quot;/&gt;&lt;paraId val=&quot;10&quot;/&gt;&lt;/Image&gt;&lt;Image&gt;&lt;filename val=&quot;C:\Users\juangonzalez\AppData\Local\Temp\1\CP111243411133Session\CPTrustFolder111243411149\PPTImport1112473502710\data\asimages\{EF81AA85-9CA9-4B83-AB3E-AB2BB45675E2}_1.png_crop.png&quot;/&gt;&lt;left val=&quot;65&quot;/&gt;&lt;top val=&quot;625&quot;/&gt;&lt;width val=&quot;378&quot;/&gt;&lt;height val=&quot;30&quot;/&gt;&lt;hasText val=&quot;1&quot;/&gt;&lt;paraId val=&quot;11&quot;/&gt;&lt;/Image&gt;&lt;Image&gt;&lt;filename val=&quot;C:\Users\juangonzalez\AppData\Local\Temp\1\CP111243411133Session\CPTrustFolder111243411149\PPTImport1112473502710\data\asimages\{54ACA5B9-DD62-457D-9839-9759CE33518C}_1.png_crop.png&quot;/&gt;&lt;left val=&quot;66&quot;/&gt;&lt;top val=&quot;665&quot;/&gt;&lt;width val=&quot;307&quot;/&gt;&lt;height val=&quot;30&quot;/&gt;&lt;hasText val=&quot;1&quot;/&gt;&lt;paraId val=&quot;12&quot;/&gt;&lt;/Image&gt;&lt;Image&gt;&lt;filename val=&quot;C:\Users\juangonzalez\AppData\Local\Temp\1\CP111243411133Session\CPTrustFolder111243411149\PPTImport1112473502710\data\asimages\{01D9FAD5-C994-4A0F-97B6-756506B00B4D}_1.png_crop.png&quot;/&gt;&lt;left val=&quot;66&quot;/&gt;&lt;top val=&quot;705&quot;/&gt;&lt;width val=&quot;611&quot;/&gt;&lt;height val=&quot;30&quot;/&gt;&lt;hasText val=&quot;1&quot;/&gt;&lt;paraId val=&quot;13&quot;/&gt;&lt;/Image&gt;&lt;/TextEffect&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1&quot;/&gt;&lt;/TableIndex&gt;&lt;/ShapeTextInfo&gt;"/>
  <p:tag name="HTML_SHAPEINFO" val="&lt;ThreeDShapeInfo&gt;&lt;uuid val=&quot;{EEDA735F-C18E-4D88-AA0F-6EC36CB4BA0A}&quot;/&gt;&lt;isInvalidForFieldText val=&quot;0&quot;/&gt;&lt;Image&gt;&lt;filename val=&quot;C:\Users\juangonzalez\AppData\Local\Temp\1\CP111243411133Session\CPTrustFolder111243411149\PPTImport1112473502710\data\asimages\{EEDA735F-C18E-4D88-AA0F-6EC36CB4BA0A}_54.png&quot;/&gt;&lt;left val=&quot;530&quot;/&gt;&lt;top val=&quot;408&quot;/&gt;&lt;width val=&quot;120&quot;/&gt;&lt;height val=&quot;173&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6F6FFCA-7FC3-463F-AB40-4B629B978FBE}&quot;/&gt;&lt;isInvalidForFieldText val=&quot;0&quot;/&gt;&lt;Image&gt;&lt;filename val=&quot;C:\Users\juangonzalez\AppData\Local\Temp\1\CP111243411133Session\CPTrustFolder111243411149\PPTImport1112473502710\data\asimages\{86F6FFCA-7FC3-463F-AB40-4B629B978FBE}_54.png&quot;/&gt;&lt;left val=&quot;549&quot;/&gt;&lt;top val=&quot;595&quot;/&gt;&lt;width val=&quot;97&quot;/&gt;&lt;height val=&quot;115&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14&quot;/&gt;&lt;lineCharCount val=&quot;12&quot;/&gt;&lt;/TableIndex&gt;&lt;/ShapeTextInfo&gt;"/>
  <p:tag name="HTML_SHAPEINFO" val="&lt;ThreeDShapeInfo&gt;&lt;uuid val=&quot;{9E0FE954-6FE9-4DDE-9272-D7A183F26719}&quot;/&gt;&lt;isInvalidForFieldText val=&quot;0&quot;/&gt;&lt;Image&gt;&lt;filename val=&quot;C:\Users\juangonzalez\AppData\Local\Temp\1\CP111243411133Session\CPTrustFolder111243411149\PPTImport1112473502710\data\asimages\{9E0FE954-6FE9-4DDE-9272-D7A183F26719}_54.png&quot;/&gt;&lt;left val=&quot;40&quot;/&gt;&lt;top val=&quot;285&quot;/&gt;&lt;width val=&quot;259&quot;/&gt;&lt;height val=&quot;152&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20137B-A231-480E-90E1-6C8BD32877C5}&quot;/&gt;&lt;isInvalidForFieldText val=&quot;0&quot;/&gt;&lt;Image&gt;&lt;filename val=&quot;C:\Users\juangonzalez\AppData\Local\Temp\1\CP111243411133Session\CPTrustFolder111243411149\PPTImport1112473502710\data\asimages\{1A20137B-A231-480E-90E1-6C8BD32877C5}_54.png&quot;/&gt;&lt;left val=&quot;5&quot;/&gt;&lt;top val=&quot;786&quot;/&gt;&lt;width val=&quot;84&quot;/&gt;&lt;height val=&quot;6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6&quot;/&gt;&lt;lineCharCount val=&quot;27&quot;/&gt;&lt;lineCharCount val=&quot;1&quot;/&gt;&lt;lineCharCount val=&quot;1&quot;/&gt;&lt;lineCharCount val=&quot;20&quot;/&gt;&lt;lineCharCount val=&quot;3&quot;/&gt;&lt;lineCharCount val=&quot;7&quot;/&gt;&lt;lineCharCount val=&quot;12&quot;/&gt;&lt;lineCharCount val=&quot;1&quot;/&gt;&lt;lineCharCount val=&quot;46&quot;/&gt;&lt;lineCharCount val=&quot;1&quot;/&gt;&lt;lineCharCount val=&quot;26&quot;/&gt;&lt;lineCharCount val=&quot;26&quot;/&gt;&lt;lineCharCount val=&quot;35&quot;/&gt;&lt;/TableIndex&gt;&lt;/ShapeTextInfo&gt;"/>
  <p:tag name="HTML_SHAPEINFO" val="&lt;TextEffect&gt;&lt;Image&gt;&lt;filename val=&quot;C:\Users\juangonzalez\AppData\Local\Temp\1\CP111243411133Session\CPTrustFolder111243411149\PPTImport1112473502710\data\asimages\{9E54682D-6F14-44CA-9DCC-72A8FC7AE3E1}_1.png_crop.png&quot;/&gt;&lt;left val=&quot;65&quot;/&gt;&lt;top val=&quot;185&quot;/&gt;&lt;width val=&quot;1125&quot;/&gt;&lt;height val=&quot;70&quot;/&gt;&lt;hasText val=&quot;1&quot;/&gt;&lt;paraId val=&quot;1&quot;/&gt;&lt;/Image&gt;&lt;Image&gt;&lt;filename val=&quot;C:\Users\juangonzalez\AppData\Local\Temp\1\CP111243411133Session\CPTrustFolder111243411149\PPTImport1112473502710\data\asimages\{5ACDE302-5895-4FD6-8107-9362F89AA62D}_1.png_crop.png&quot;/&gt;&lt;left val=&quot;1218&quot;/&gt;&lt;top val=&quot;761&quot;/&gt;&lt;width val=&quot;0&quot;/&gt;&lt;height val=&quot;0&quot;/&gt;&lt;hasText val=&quot;1&quot;/&gt;&lt;paraId val=&quot;2&quot;/&gt;&lt;/Image&gt;&lt;Image&gt;&lt;filename val=&quot;C:\Users\juangonzalez\AppData\Local\Temp\1\CP111243411133Session\CPTrustFolder111243411149\PPTImport1112473502710\data\asimages\{DA8D3612-BE62-452A-9C58-80A05863EB43}_1.png_crop.png&quot;/&gt;&lt;left val=&quot;1218&quot;/&gt;&lt;top val=&quot;761&quot;/&gt;&lt;width val=&quot;0&quot;/&gt;&lt;height val=&quot;0&quot;/&gt;&lt;hasText val=&quot;1&quot;/&gt;&lt;paraId val=&quot;3&quot;/&gt;&lt;/Image&gt;&lt;Image&gt;&lt;filename val=&quot;C:\Users\juangonzalez\AppData\Local\Temp\1\CP111243411133Session\CPTrustFolder111243411149\PPTImport1112473502710\data\asimages\{02F1D6BA-99F2-4838-BA2B-19132BA78350}_1.png_crop.png&quot;/&gt;&lt;left val=&quot;546&quot;/&gt;&lt;top val=&quot;345&quot;/&gt;&lt;width val=&quot;131&quot;/&gt;&lt;height val=&quot;28&quot;/&gt;&lt;hasText val=&quot;1&quot;/&gt;&lt;paraId val=&quot;4&quot;/&gt;&lt;/Image&gt;&lt;Image&gt;&lt;filename val=&quot;C:\Users\juangonzalez\AppData\Local\Temp\1\CP111243411133Session\CPTrustFolder111243411149\PPTImport1112473502710\data\asimages\{99076031-5230-4E4F-801C-0FDA1F865FED}_1.png_crop.png&quot;/&gt;&lt;left val=&quot;1218&quot;/&gt;&lt;top val=&quot;761&quot;/&gt;&lt;width val=&quot;0&quot;/&gt;&lt;height val=&quot;0&quot;/&gt;&lt;hasText val=&quot;1&quot;/&gt;&lt;paraId val=&quot;5&quot;/&gt;&lt;/Image&gt;&lt;Image&gt;&lt;filename val=&quot;C:\Users\juangonzalez\AppData\Local\Temp\1\CP111243411133Session\CPTrustFolder111243411149\PPTImport1112473502710\data\asimages\{E7CEF142-91FE-47A5-9224-C154DD3D8F3D}_1.png_crop.png&quot;/&gt;&lt;left val=&quot;1218&quot;/&gt;&lt;top val=&quot;761&quot;/&gt;&lt;width val=&quot;0&quot;/&gt;&lt;height val=&quot;0&quot;/&gt;&lt;hasText val=&quot;1&quot;/&gt;&lt;paraId val=&quot;6&quot;/&gt;&lt;/Image&gt;&lt;Image&gt;&lt;filename val=&quot;C:\Users\juangonzalez\AppData\Local\Temp\1\CP111243411133Session\CPTrustFolder111243411149\PPTImport1112473502710\data\asimages\{9EA2C851-377A-46C0-8001-81EBCC3CE37D}_1.png_crop.png&quot;/&gt;&lt;left val=&quot;65&quot;/&gt;&lt;top val=&quot;465&quot;/&gt;&lt;width val=&quot;148&quot;/&gt;&lt;height val=&quot;30&quot;/&gt;&lt;hasText val=&quot;1&quot;/&gt;&lt;paraId val=&quot;7&quot;/&gt;&lt;/Image&gt;&lt;Image&gt;&lt;filename val=&quot;C:\Users\juangonzalez\AppData\Local\Temp\1\CP111243411133Session\CPTrustFolder111243411149\PPTImport1112473502710\data\asimages\{5476E4FC-21AF-47F3-A8A0-958EA8B8B8A5}_1.png_crop.png&quot;/&gt;&lt;left val=&quot;1218&quot;/&gt;&lt;top val=&quot;761&quot;/&gt;&lt;width val=&quot;0&quot;/&gt;&lt;height val=&quot;0&quot;/&gt;&lt;hasText val=&quot;1&quot;/&gt;&lt;paraId val=&quot;8&quot;/&gt;&lt;/Image&gt;&lt;Image&gt;&lt;filename val=&quot;C:\Users\juangonzalez\AppData\Local\Temp\1\CP111243411133Session\CPTrustFolder111243411149\PPTImport1112473502710\data\asimages\{B2CEF7E5-C145-43F3-8CD4-8AB4E78F58A7}_1.png_crop.png&quot;/&gt;&lt;left val=&quot;65&quot;/&gt;&lt;top val=&quot;545&quot;/&gt;&lt;width val=&quot;691&quot;/&gt;&lt;height val=&quot;30&quot;/&gt;&lt;hasText val=&quot;1&quot;/&gt;&lt;paraId val=&quot;9&quot;/&gt;&lt;/Image&gt;&lt;Image&gt;&lt;filename val=&quot;C:\Users\juangonzalez\AppData\Local\Temp\1\CP111243411133Session\CPTrustFolder111243411149\PPTImport1112473502710\data\asimages\{9EC6D7F8-43C2-4259-B147-B60AF86F591C}_1.png_crop.png&quot;/&gt;&lt;left val=&quot;1218&quot;/&gt;&lt;top val=&quot;761&quot;/&gt;&lt;width val=&quot;0&quot;/&gt;&lt;height val=&quot;0&quot;/&gt;&lt;hasText val=&quot;1&quot;/&gt;&lt;paraId val=&quot;10&quot;/&gt;&lt;/Image&gt;&lt;Image&gt;&lt;filename val=&quot;C:\Users\juangonzalez\AppData\Local\Temp\1\CP111243411133Session\CPTrustFolder111243411149\PPTImport1112473502710\data\asimages\{EF81AA85-9CA9-4B83-AB3E-AB2BB45675E2}_1.png_crop.png&quot;/&gt;&lt;left val=&quot;65&quot;/&gt;&lt;top val=&quot;625&quot;/&gt;&lt;width val=&quot;378&quot;/&gt;&lt;height val=&quot;30&quot;/&gt;&lt;hasText val=&quot;1&quot;/&gt;&lt;paraId val=&quot;11&quot;/&gt;&lt;/Image&gt;&lt;Image&gt;&lt;filename val=&quot;C:\Users\juangonzalez\AppData\Local\Temp\1\CP111243411133Session\CPTrustFolder111243411149\PPTImport1112473502710\data\asimages\{54ACA5B9-DD62-457D-9839-9759CE33518C}_1.png_crop.png&quot;/&gt;&lt;left val=&quot;66&quot;/&gt;&lt;top val=&quot;665&quot;/&gt;&lt;width val=&quot;307&quot;/&gt;&lt;height val=&quot;30&quot;/&gt;&lt;hasText val=&quot;1&quot;/&gt;&lt;paraId val=&quot;12&quot;/&gt;&lt;/Image&gt;&lt;Image&gt;&lt;filename val=&quot;C:\Users\juangonzalez\AppData\Local\Temp\1\CP111243411133Session\CPTrustFolder111243411149\PPTImport1112473502710\data\asimages\{01D9FAD5-C994-4A0F-97B6-756506B00B4D}_1.png_crop.png&quot;/&gt;&lt;left val=&quot;66&quot;/&gt;&lt;top val=&quot;705&quot;/&gt;&lt;width val=&quot;611&quot;/&gt;&lt;height val=&quot;30&quot;/&gt;&lt;hasText val=&quot;1&quot;/&gt;&lt;paraId val=&quot;13&quot;/&gt;&lt;/Image&gt;&lt;/TextEffect&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92A134BA-8057-4909-BDFB-8DB3F7755A4F}&quot;/&gt;&lt;isInvalidForFieldText val=&quot;0&quot;/&gt;&lt;Image&gt;&lt;filename val=&quot;C:\Users\juangonzalez\AppData\Local\Temp\1\CP111243411133Session\CPTrustFolder111243411149\PPTImport1112473502710\data\asimages\{92A134BA-8057-4909-BDFB-8DB3F7755A4F}_53.png&quot;/&gt;&lt;left val=&quot;38&quot;/&gt;&lt;top val=&quot;15&quot;/&gt;&lt;width val=&quot;1241&quot;/&gt;&lt;height val=&quot;125&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2&quot;/&gt;&lt;lineCharCount val=&quot;119&quot;/&gt;&lt;/TableIndex&gt;&lt;/ShapeTextInfo&gt;"/>
  <p:tag name="PRESENTER_SHAPEINFO" val="&lt;ThreeDShapeInfo&gt;&lt;uuid val=&quot;{1B64A393-58D5-4BB7-A7E2-1C435BE6D302}&quot;/&gt;&lt;isInvalidForFieldText val=&quot;0&quot;/&gt;&lt;Image&gt;&lt;filename val=&quot;C:\Users\juangonzalez\AppData\Local\Temp\1\CP111243411133Session\CPTrustFolder111243411149\PPTImport1112473502710\data\asimages\{1B64A393-58D5-4BB7-A7E2-1C435BE6D302}_55.png&quot;/&gt;&lt;left val=&quot;45&quot;/&gt;&lt;top val=&quot;150&quot;/&gt;&lt;width val=&quot;1196&quot;/&gt;&lt;height val=&quot;96&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F85C226-D677-4BE3-B6FB-1DFE95028205}&quot;/&gt;&lt;isInvalidForFieldText val=&quot;0&quot;/&gt;&lt;Image&gt;&lt;filename val=&quot;C:\Users\juangonzalez\AppData\Local\Temp\1\CP111243411133Session\CPTrustFolder111243411149\PPTImport1112473502710\data\asimages\{FF85C226-D677-4BE3-B6FB-1DFE95028205}_55.png&quot;/&gt;&lt;left val=&quot;5&quot;/&gt;&lt;top val=&quot;786&quot;/&gt;&lt;width val=&quot;84&quot;/&gt;&lt;height val=&quot;65&quot;/&gt;&lt;hasText val=&quot;1&quot;/&gt;&lt;/Image&gt;&lt;/ThreeDShape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1&quot;/&gt;&lt;/TableIndex&gt;&lt;TableIndex row=&quot;1&quot; col=&quot;3&quot;&gt;&lt;linesCount val=&quot;2&quot;/&gt;&lt;lineCharCount val=&quot;9&quot;/&gt;&lt;lineCharCount val=&quot;7&quot;/&gt;&lt;/TableIndex&gt;&lt;TableIndex row=&quot;1&quot; col=&quot;4&quot;&gt;&lt;linesCount val=&quot;2&quot;/&gt;&lt;lineCharCount val=&quot;7&quot;/&gt;&lt;lineCharCount val=&quot;9&quot;/&gt;&lt;/TableIndex&gt;&lt;TableIndex row=&quot;2&quot; col=&quot;1&quot;&gt;&lt;linesCount val=&quot;1&quot;/&gt;&lt;lineCharCount val=&quot;17&quot;/&gt;&lt;/TableIndex&gt;&lt;TableIndex row=&quot;2&quot; col=&quot;2&quot;&gt;&lt;linesCount val=&quot;2&quot;/&gt;&lt;lineCharCount val=&quot;36&quot;/&gt;&lt;lineCharCount val=&quot;34&quot;/&gt;&lt;/TableIndex&gt;&lt;TableIndex row=&quot;2&quot; col=&quot;3&quot;&gt;&lt;linesCount val=&quot;2&quot;/&gt;&lt;lineCharCount val=&quot;9&quot;/&gt;&lt;lineCharCount val=&quot;7&quot;/&gt;&lt;/TableIndex&gt;&lt;TableIndex row=&quot;2&quot; col=&quot;4&quot;&gt;&lt;linesCount val=&quot;2&quot;/&gt;&lt;lineCharCount val=&quot;7&quot;/&gt;&lt;lineCharCount val=&quot;9&quot;/&gt;&lt;/TableIndex&gt;&lt;/ShapeTextInfo&gt;"/>
  <p:tag name="PRESENTER_SHAPEINFO" val="&lt;ThreeDShapeInfo&gt;&lt;uuid val=&quot;{044790AB-F0F9-425F-99AD-2CB0667D3C24}&quot;/&gt;&lt;isInvalidForFieldText val=&quot;0&quot;/&gt;&lt;Image&gt;&lt;filename val=&quot;C:\Users\juangonzalez\AppData\Local\Temp\1\CP111243411133Session\CPTrustFolder111243411149\PPTImport1112473502710\data\asimages\{044790AB-F0F9-425F-99AD-2CB0667D3C24}_55.png&quot;/&gt;&lt;left val=&quot;50&quot;/&gt;&lt;top val=&quot;230&quot;/&gt;&lt;width val=&quot;1190&quot;/&gt;&lt;height val=&quot;161&quot;/&gt;&lt;hasText val=&quot;1&quot;/&gt;&lt;/Image&gt;&lt;/ThreeDShape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TableIndex row=&quot;1&quot; col=&quot;2&quot;&gt;&lt;linesCount val=&quot;1&quot;/&gt;&lt;lineCharCount val=&quot;27&quot;/&gt;&lt;/TableIndex&gt;&lt;TableIndex row=&quot;1&quot; col=&quot;3&quot;&gt;&lt;linesCount val=&quot;1&quot;/&gt;&lt;lineCharCount val=&quot;9&quot;/&gt;&lt;/TableIndex&gt;&lt;TableIndex row=&quot;1&quot; col=&quot;4&quot;&gt;&lt;linesCount val=&quot;1&quot;/&gt;&lt;lineCharCount val=&quot;3&quot;/&gt;&lt;/TableIndex&gt;&lt;TableIndex row=&quot;2&quot; col=&quot;1&quot;&gt;&lt;linesCount val=&quot;1&quot;/&gt;&lt;lineCharCount val=&quot;9&quot;/&gt;&lt;/TableIndex&gt;&lt;TableIndex row=&quot;2&quot; col=&quot;2&quot;&gt;&lt;linesCount val=&quot;1&quot;/&gt;&lt;lineCharCount val=&quot;27&quot;/&gt;&lt;/TableIndex&gt;&lt;TableIndex row=&quot;2&quot; col=&quot;3&quot;&gt;&lt;linesCount val=&quot;1&quot;/&gt;&lt;lineCharCount val=&quot;9&quot;/&gt;&lt;/TableIndex&gt;&lt;TableIndex row=&quot;2&quot; col=&quot;4&quot;&gt;&lt;linesCount val=&quot;1&quot;/&gt;&lt;lineCharCount val=&quot;4&quot;/&gt;&lt;/TableIndex&gt;&lt;TableIndex row=&quot;3&quot; col=&quot;1&quot;&gt;&lt;linesCount val=&quot;1&quot;/&gt;&lt;lineCharCount val=&quot;11&quot;/&gt;&lt;/TableIndex&gt;&lt;TableIndex row=&quot;3&quot; col=&quot;2&quot;&gt;&lt;linesCount val=&quot;1&quot;/&gt;&lt;lineCharCount val=&quot;28&quot;/&gt;&lt;/TableIndex&gt;&lt;TableIndex row=&quot;3&quot; col=&quot;3&quot;&gt;&lt;linesCount val=&quot;1&quot;/&gt;&lt;lineCharCount val=&quot;6&quot;/&gt;&lt;/TableIndex&gt;&lt;TableIndex row=&quot;3&quot; col=&quot;4&quot;&gt;&lt;linesCount val=&quot;1&quot;/&gt;&lt;lineCharCount val=&quot;3&quot;/&gt;&lt;/TableIndex&gt;&lt;TableIndex row=&quot;4&quot; col=&quot;1&quot;&gt;&lt;linesCount val=&quot;1&quot;/&gt;&lt;lineCharCount val=&quot;12&quot;/&gt;&lt;/TableIndex&gt;&lt;TableIndex row=&quot;4&quot; col=&quot;2&quot;&gt;&lt;linesCount val=&quot;1&quot;/&gt;&lt;lineCharCount val=&quot;28&quot;/&gt;&lt;/TableIndex&gt;&lt;TableIndex row=&quot;4&quot; col=&quot;3&quot;&gt;&lt;linesCount val=&quot;1&quot;/&gt;&lt;lineCharCount val=&quot;6&quot;/&gt;&lt;/TableIndex&gt;&lt;TableIndex row=&quot;4&quot; col=&quot;4&quot;&gt;&lt;linesCount val=&quot;1&quot;/&gt;&lt;lineCharCount val=&quot;3&quot;/&gt;&lt;/TableIndex&gt;&lt;TableIndex row=&quot;5&quot; col=&quot;1&quot;&gt;&lt;linesCount val=&quot;1&quot;/&gt;&lt;lineCharCount val=&quot;10&quot;/&gt;&lt;/TableIndex&gt;&lt;TableIndex row=&quot;5&quot; col=&quot;2&quot;&gt;&lt;linesCount val=&quot;1&quot;/&gt;&lt;lineCharCount val=&quot;27&quot;/&gt;&lt;/TableIndex&gt;&lt;TableIndex row=&quot;5&quot; col=&quot;3&quot;&gt;&lt;linesCount val=&quot;1&quot;/&gt;&lt;lineCharCount val=&quot;6&quot;/&gt;&lt;/TableIndex&gt;&lt;TableIndex row=&quot;5&quot; col=&quot;4&quot;&gt;&lt;linesCount val=&quot;1&quot;/&gt;&lt;lineCharCount val=&quot;3&quot;/&gt;&lt;/TableIndex&gt;&lt;TableIndex row=&quot;6&quot; col=&quot;1&quot;&gt;&lt;linesCount val=&quot;1&quot;/&gt;&lt;lineCharCount val=&quot;6&quot;/&gt;&lt;/TableIndex&gt;&lt;TableIndex row=&quot;6&quot; col=&quot;2&quot;&gt;&lt;linesCount val=&quot;1&quot;/&gt;&lt;lineCharCount val=&quot;30&quot;/&gt;&lt;/TableIndex&gt;&lt;TableIndex row=&quot;6&quot; col=&quot;3&quot;&gt;&lt;linesCount val=&quot;1&quot;/&gt;&lt;lineCharCount val=&quot;9&quot;/&gt;&lt;/TableIndex&gt;&lt;TableIndex row=&quot;6&quot; col=&quot;4&quot;&gt;&lt;linesCount val=&quot;1&quot;/&gt;&lt;lineCharCount val=&quot;3&quot;/&gt;&lt;/TableIndex&gt;&lt;/ShapeTextInfo&gt;"/>
  <p:tag name="PRESENTER_SHAPEINFO" val="&lt;ThreeDShapeInfo&gt;&lt;uuid val=&quot;{94351E02-8AD4-467A-90BA-2F3F2CBEF3F4}&quot;/&gt;&lt;isInvalidForFieldText val=&quot;0&quot;/&gt;&lt;Image&gt;&lt;filename val=&quot;C:\Users\juangonzalez\AppData\Local\Temp\1\CP111243411133Session\CPTrustFolder111243411149\PPTImport1112473502710\data\asimages\{94351E02-8AD4-467A-90BA-2F3F2CBEF3F4}_55.png&quot;/&gt;&lt;left val=&quot;50&quot;/&gt;&lt;top val=&quot;390&quot;/&gt;&lt;width val=&quot;1190&quot;/&gt;&lt;height val=&quot;402&quot;/&gt;&lt;hasText val=&quot;1&quot;/&gt;&lt;/Image&gt;&lt;/ThreeDShape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92A134BA-8057-4909-BDFB-8DB3F7755A4F}&quot;/&gt;&lt;isInvalidForFieldText val=&quot;0&quot;/&gt;&lt;Image&gt;&lt;filename val=&quot;C:\Users\juangonzalez\AppData\Local\Temp\1\CP111243411133Session\CPTrustFolder111243411149\PPTImport1112473502710\data\asimages\{92A134BA-8057-4909-BDFB-8DB3F7755A4F}_53.png&quot;/&gt;&lt;left val=&quot;38&quot;/&gt;&lt;top val=&quot;15&quot;/&gt;&lt;width val=&quot;1241&quot;/&gt;&lt;height val=&quot;125&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358ED9A9-567E-4A72-9A09-6E276CB48936}&quot;/&gt;&lt;isInvalidForFieldText val=&quot;0&quot;/&gt;&lt;Image&gt;&lt;filename val=&quot;C:\Users\juangonzalez\AppData\Local\Temp\1\CP111243411133Session\CPTrustFolder111243411149\PPTImport1112473502710\data\asimages\{358ED9A9-567E-4A72-9A09-6E276CB48936}_56.png&quot;/&gt;&lt;left val=&quot;34&quot;/&gt;&lt;top val=&quot;10&quot;/&gt;&lt;width val=&quot;1234&quot;/&gt;&lt;height val=&quot;132&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07B0F2-90BD-4411-B7CA-D8355FB0EE85}&quot;/&gt;&lt;isInvalidForFieldText val=&quot;0&quot;/&gt;&lt;Image&gt;&lt;filename val=&quot;C:\Users\juangonzalez\AppData\Local\Temp\1\CP111243411133Session\CPTrustFolder111243411149\PPTImport1112473502710\data\asimages\{4107B0F2-90BD-4411-B7CA-D8355FB0EE85}_56.png&quot;/&gt;&lt;left val=&quot;5&quot;/&gt;&lt;top val=&quot;785&quot;/&gt;&lt;width val=&quot;84&quot;/&gt;&lt;height val=&quot;66&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quot;/&gt;&lt;lineCharCount val=&quot;1&quot;/&gt;&lt;lineCharCount val=&quot;1&quot;/&gt;&lt;lineCharCount val=&quot;87&quot;/&gt;&lt;lineCharCount val=&quot;14&quot;/&gt;&lt;lineCharCount val=&quot;80&quot;/&gt;&lt;lineCharCount val=&quot;51&quot;/&gt;&lt;lineCharCount val=&quot;12&quot;/&gt;&lt;lineCharCount val=&quot;27&quot;/&gt;&lt;lineCharCount val=&quot;1&quot;/&gt;&lt;lineCharCount val=&quot;79&quot;/&gt;&lt;lineCharCount val=&quot;24&quot;/&gt;&lt;lineCharCount val=&quot;36&quot;/&gt;&lt;lineCharCount val=&quot;27&quot;/&gt;&lt;lineCharCount val=&quot;1&quot;/&gt;&lt;lineCharCount val=&quot;95&quot;/&gt;&lt;lineCharCount val=&quot;41&quot;/&gt;&lt;/TableIndex&gt;&lt;/ShapeTextInfo&gt;"/>
  <p:tag name="HTML_SHAPEINFO" val="&lt;TextEffect&gt;&lt;Image&gt;&lt;filename val=&quot;C:\Users\juangonzalez\AppData\Local\Temp\1\CP111243411133Session\CPTrustFolder111243411149\PPTImport1112473502710\data\asimages\{A20975F8-294D-4294-8053-85774CBC08BB}_1.png_crop.png&quot;/&gt;&lt;left val=&quot;1276&quot;/&gt;&lt;top val=&quot;781&quot;/&gt;&lt;width val=&quot;0&quot;/&gt;&lt;height val=&quot;0&quot;/&gt;&lt;hasText val=&quot;1&quot;/&gt;&lt;paraId val=&quot;1&quot;/&gt;&lt;/Image&gt;&lt;Image&gt;&lt;filename val=&quot;C:\Users\juangonzalez\AppData\Local\Temp\1\CP111243411133Session\CPTrustFolder111243411149\PPTImport1112473502710\data\asimages\{8935C96B-274E-47C6-B5CD-A34E7EA4FFB4}_1.png_crop.png&quot;/&gt;&lt;left val=&quot;1276&quot;/&gt;&lt;top val=&quot;781&quot;/&gt;&lt;width val=&quot;0&quot;/&gt;&lt;height val=&quot;0&quot;/&gt;&lt;hasText val=&quot;1&quot;/&gt;&lt;paraId val=&quot;2&quot;/&gt;&lt;/Image&gt;&lt;Image&gt;&lt;filename val=&quot;C:\Users\juangonzalez\AppData\Local\Temp\1\CP111243411133Session\CPTrustFolder111243411149\PPTImport1112473502710\data\asimages\{412DC9C6-3F6F-4B57-8F1A-4B45C1A3E102}_1.png_crop.png&quot;/&gt;&lt;left val=&quot;1276&quot;/&gt;&lt;top val=&quot;781&quot;/&gt;&lt;width val=&quot;0&quot;/&gt;&lt;height val=&quot;0&quot;/&gt;&lt;hasText val=&quot;1&quot;/&gt;&lt;paraId val=&quot;3&quot;/&gt;&lt;/Image&gt;&lt;Image&gt;&lt;filename val=&quot;C:\Users\juangonzalez\AppData\Local\Temp\1\CP111243411133Session\CPTrustFolder111243411149\PPTImport1112473502710\data\asimages\{28D768C4-1AB2-441D-B6DE-AD201D5C83C4}_1.png_crop.png&quot;/&gt;&lt;left val=&quot;31&quot;/&gt;&lt;top val=&quot;177&quot;/&gt;&lt;width val=&quot;1151&quot;/&gt;&lt;height val=&quot;28&quot;/&gt;&lt;hasText val=&quot;1&quot;/&gt;&lt;paraId val=&quot;4&quot;/&gt;&lt;/Image&gt;&lt;Image&gt;&lt;filename val=&quot;C:\Users\juangonzalez\AppData\Local\Temp\1\CP111243411133Session\CPTrustFolder111243411149\PPTImport1112473502710\data\asimages\{EE6454ED-EED0-41E3-904D-2B0647576647}_1.png_crop.png&quot;/&gt;&lt;left val=&quot;33&quot;/&gt;&lt;top val=&quot;224&quot;/&gt;&lt;width val=&quot;239&quot;/&gt;&lt;height val=&quot;29&quot;/&gt;&lt;hasText val=&quot;1&quot;/&gt;&lt;paraId val=&quot;5&quot;/&gt;&lt;/Image&gt;&lt;Image&gt;&lt;filename val=&quot;C:\Users\juangonzalez\AppData\Local\Temp\1\CP111243411133Session\CPTrustFolder111243411149\PPTImport1112473502710\data\asimages\{94492011-2B15-434D-9E68-74301529D38A}_1.png_crop.png&quot;/&gt;&lt;left val=&quot;93&quot;/&gt;&lt;top val=&quot;268&quot;/&gt;&lt;width val=&quot;1013&quot;/&gt;&lt;height val=&quot;34&quot;/&gt;&lt;hasText val=&quot;1&quot;/&gt;&lt;paraId val=&quot;6&quot;/&gt;&lt;/Image&gt;&lt;Image&gt;&lt;filename val=&quot;C:\Users\juangonzalez\AppData\Local\Temp\1\CP111243411133Session\CPTrustFolder111243411149\PPTImport1112473502710\data\asimages\{2353EE04-3D3C-445E-8C28-B721284596DA}_1.png_crop.png&quot;/&gt;&lt;left val=&quot;152&quot;/&gt;&lt;top val=&quot;311&quot;/&gt;&lt;width val=&quot;697&quot;/&gt;&lt;height val=&quot;28&quot;/&gt;&lt;hasText val=&quot;1&quot;/&gt;&lt;paraId val=&quot;7&quot;/&gt;&lt;/Image&gt;&lt;Image&gt;&lt;filename val=&quot;C:\Users\juangonzalez\AppData\Local\Temp\1\CP111243411133Session\CPTrustFolder111243411149\PPTImport1112473502710\data\asimages\{B64A5783-9F65-41F3-B4BA-3C2785F5B449}_1.png_crop.png&quot;/&gt;&lt;left val=&quot;152&quot;/&gt;&lt;top val=&quot;349&quot;/&gt;&lt;width val=&quot;170&quot;/&gt;&lt;height val=&quot;28&quot;/&gt;&lt;hasText val=&quot;1&quot;/&gt;&lt;paraId val=&quot;8&quot;/&gt;&lt;/Image&gt;&lt;Image&gt;&lt;filename val=&quot;C:\Users\juangonzalez\AppData\Local\Temp\1\CP111243411133Session\CPTrustFolder111243411149\PPTImport1112473502710\data\asimages\{5A94950B-5995-4FA8-89F5-A2CCB5C2E522}_1.png_crop.png&quot;/&gt;&lt;left val=&quot;152&quot;/&gt;&lt;top val=&quot;387&quot;/&gt;&lt;width val=&quot;382&quot;/&gt;&lt;height val=&quot;28&quot;/&gt;&lt;hasText val=&quot;1&quot;/&gt;&lt;paraId val=&quot;9&quot;/&gt;&lt;/Image&gt;&lt;Image&gt;&lt;filename val=&quot;C:\Users\juangonzalez\AppData\Local\Temp\1\CP111243411133Session\CPTrustFolder111243411149\PPTImport1112473502710\data\asimages\{88F984CB-1E55-470C-990E-5843C89330CE}_1.png_crop.png&quot;/&gt;&lt;left val=&quot;1276&quot;/&gt;&lt;top val=&quot;781&quot;/&gt;&lt;width val=&quot;0&quot;/&gt;&lt;height val=&quot;0&quot;/&gt;&lt;hasText val=&quot;1&quot;/&gt;&lt;paraId val=&quot;10&quot;/&gt;&lt;/Image&gt;&lt;Image&gt;&lt;filename val=&quot;C:\Users\juangonzalez\AppData\Local\Temp\1\CP111243411133Session\CPTrustFolder111243411149\PPTImport1112473502710\data\asimages\{0F4A442F-2187-4C85-B3A9-F76B5EB2E5EA}_1.png_crop.png&quot;/&gt;&lt;left val=&quot;93&quot;/&gt;&lt;top val=&quot;458&quot;/&gt;&lt;width val=&quot;1048&quot;/&gt;&lt;height val=&quot;72&quot;/&gt;&lt;hasText val=&quot;1&quot;/&gt;&lt;paraId val=&quot;11&quot;/&gt;&lt;/Image&gt;&lt;Image&gt;&lt;filename val=&quot;C:\Users\juangonzalez\AppData\Local\Temp\1\CP111243411133Session\CPTrustFolder111243411149\PPTImport1112473502710\data\asimages\{EAF6D999-1D6D-45B0-9505-8A33758F4779}_1.png_crop.png&quot;/&gt;&lt;left val=&quot;152&quot;/&gt;&lt;top val=&quot;539&quot;/&gt;&lt;width val=&quot;474&quot;/&gt;&lt;height val=&quot;28&quot;/&gt;&lt;hasText val=&quot;1&quot;/&gt;&lt;paraId val=&quot;12&quot;/&gt;&lt;/Image&gt;&lt;Image&gt;&lt;filename val=&quot;C:\Users\juangonzalez\AppData\Local\Temp\1\CP111243411133Session\CPTrustFolder111243411149\PPTImport1112473502710\data\asimages\{BB357F93-AE23-4EA6-BB1A-EBC1D98F5B0A}_1.png_crop.png&quot;/&gt;&lt;left val=&quot;152&quot;/&gt;&lt;top val=&quot;577&quot;/&gt;&lt;width val=&quot;362&quot;/&gt;&lt;height val=&quot;28&quot;/&gt;&lt;hasText val=&quot;1&quot;/&gt;&lt;paraId val=&quot;13&quot;/&gt;&lt;/Image&gt;&lt;Image&gt;&lt;filename val=&quot;C:\Users\juangonzalez\AppData\Local\Temp\1\CP111243411133Session\CPTrustFolder111243411149\PPTImport1112473502710\data\asimages\{6AD89455-CDB7-48ED-9BD7-E67EC4022282}_1.png_crop.png&quot;/&gt;&lt;left val=&quot;1276&quot;/&gt;&lt;top val=&quot;781&quot;/&gt;&lt;width val=&quot;0&quot;/&gt;&lt;height val=&quot;0&quot;/&gt;&lt;hasText val=&quot;1&quot;/&gt;&lt;paraId val=&quot;14&quot;/&gt;&lt;/Image&gt;&lt;Image&gt;&lt;filename val=&quot;C:\Users\juangonzalez\AppData\Local\Temp\1\CP111243411133Session\CPTrustFolder111243411149\PPTImport1112473502710\data\asimages\{9988B0F5-D112-4DAF-B826-96A874E8DFA6}_1.png_crop.png&quot;/&gt;&lt;left val=&quot;73&quot;/&gt;&lt;top val=&quot;676&quot;/&gt;&lt;width val=&quot;1140&quot;/&gt;&lt;height val=&quot;28&quot;/&gt;&lt;hasText val=&quot;1&quot;/&gt;&lt;paraId val=&quot;15&quot;/&gt;&lt;/Image&gt;&lt;Image&gt;&lt;filename val=&quot;C:\Users\juangonzalez\AppData\Local\Temp\1\CP111243411133Session\CPTrustFolder111243411149\PPTImport1112473502710\data\asimages\{2286CBB7-3E11-4D33-833D-495459F4ACE0}_1.png_crop.png&quot;/&gt;&lt;left val=&quot;96&quot;/&gt;&lt;top val=&quot;726&quot;/&gt;&lt;width val=&quot;457&quot;/&gt;&lt;height val=&quot;28&quot;/&gt;&lt;hasText val=&quot;1&quot;/&gt;&lt;paraId val=&quot;16&quot;/&gt;&lt;/Image&gt;&lt;/TextEffect&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EC1E21-435B-4B41-A8DA-10B38AE4CB25}&quot;/&gt;&lt;isInvalidForFieldText val=&quot;0&quot;/&gt;&lt;Image&gt;&lt;filename val=&quot;C:\Users\juangonzalez\AppData\Local\Temp\1\CP111243411133Session\CPTrustFolder111243411149\PPTImport1112473502710\data\asimages\{89EC1E21-435B-4B41-A8DA-10B38AE4CB25}_57.png&quot;/&gt;&lt;left val=&quot;5&quot;/&gt;&lt;top val=&quot;785&quot;/&gt;&lt;width val=&quot;84&quot;/&gt;&lt;height val=&quot;66&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63&quot;/&gt;&lt;lineCharCount val=&quot;11&quot;/&gt;&lt;lineCharCount val=&quot;74&quot;/&gt;&lt;lineCharCount val=&quot;28&quot;/&gt;&lt;lineCharCount val=&quot;69&quot;/&gt;&lt;lineCharCount val=&quot;28&quot;/&gt;&lt;/TableIndex&gt;&lt;/ShapeTextInfo&gt;"/>
  <p:tag name="HTML_SHAPEINFO" val="&lt;TextEffect&gt;&lt;Image&gt;&lt;filename val=&quot;C:\Users\juangonzalez\AppData\Local\Temp\1\CP111243411133Session\CPTrustFolder111243411149\PPTImport1112473502710\data\asimages\{3D34A817-CB2B-417A-AEB1-A5CF8A08B7A7}_1.png_crop.png&quot;/&gt;&lt;left val=&quot;80&quot;/&gt;&lt;top val=&quot;211&quot;/&gt;&lt;width val=&quot;206&quot;/&gt;&lt;height val=&quot;36&quot;/&gt;&lt;hasText val=&quot;1&quot;/&gt;&lt;paraId val=&quot;1&quot;/&gt;&lt;/Image&gt;&lt;Image&gt;&lt;filename val=&quot;C:\Users\juangonzalez\AppData\Local\Temp\1\CP111243411133Session\CPTrustFolder111243411149\PPTImport1112473502710\data\asimages\{2C791E62-BAEF-4C7D-BFF5-689FF6BA992C}_1.png_crop.png&quot;/&gt;&lt;left val=&quot;140&quot;/&gt;&lt;top val=&quot;260&quot;/&gt;&lt;width val=&quot;936&quot;/&gt;&lt;height val=&quot;39&quot;/&gt;&lt;hasText val=&quot;1&quot;/&gt;&lt;paraId val=&quot;2&quot;/&gt;&lt;/Image&gt;&lt;Image&gt;&lt;filename val=&quot;C:\Users\juangonzalez\AppData\Local\Temp\1\CP111243411133Session\CPTrustFolder111243411149\PPTImport1112473502710\data\asimages\{5675F2D9-4490-4866-9FCF-C106520C22B1}_1.png_crop.png&quot;/&gt;&lt;left val=&quot;111&quot;/&gt;&lt;top val=&quot;344&quot;/&gt;&lt;width val=&quot;190&quot;/&gt;&lt;height val=&quot;26&quot;/&gt;&lt;hasText val=&quot;1&quot;/&gt;&lt;paraId val=&quot;3&quot;/&gt;&lt;/Image&gt;&lt;Image&gt;&lt;filename val=&quot;C:\Users\juangonzalez\AppData\Local\Temp\1\CP111243411133Session\CPTrustFolder111243411149\PPTImport1112473502710\data\asimages\{D7C65716-38D4-430F-B716-BA0048285D87}_1.png_crop.png&quot;/&gt;&lt;left val=&quot;114&quot;/&gt;&lt;top val=&quot;418&quot;/&gt;&lt;width val=&quot;1092&quot;/&gt;&lt;height val=&quot;78&quot;/&gt;&lt;hasText val=&quot;1&quot;/&gt;&lt;paraId val=&quot;4&quot;/&gt;&lt;/Image&gt;&lt;Image&gt;&lt;filename val=&quot;C:\Users\juangonzalez\AppData\Local\Temp\1\CP111243411133Session\CPTrustFolder111243411149\PPTImport1112473502710\data\asimages\{3AA824A7-B078-4860-938A-0B2E7D50CBD7}_1.png_crop.png&quot;/&gt;&lt;left val=&quot;114&quot;/&gt;&lt;top val=&quot;537&quot;/&gt;&lt;width val=&quot;1076&quot;/&gt;&lt;height val=&quot;78&quot;/&gt;&lt;hasText val=&quot;1&quot;/&gt;&lt;paraId val=&quot;5&quot;/&gt;&lt;/Image&gt;&lt;/TextEffect&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96E3733F-316E-45C8-B82F-4D21AD2B6EFE}&quot;/&gt;&lt;isInvalidForFieldText val=&quot;0&quot;/&gt;&lt;Image&gt;&lt;filename val=&quot;C:\Users\juangonzalez\AppData\Local\Temp\1\CP111243411133Session\CPTrustFolder111243411149\PPTImport1112473502710\data\asimages\{96E3733F-316E-45C8-B82F-4D21AD2B6EFE}_57.png&quot;/&gt;&lt;left val=&quot;35&quot;/&gt;&lt;top val=&quot;10&quot;/&gt;&lt;width val=&quot;1234&quot;/&gt;&lt;height val=&quot;132&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5F65552C-32F2-4719-B4F1-A902817E7991}&quot;/&gt;&lt;isInvalidForFieldText val=&quot;0&quot;/&gt;&lt;Image&gt;&lt;filename val=&quot;C:\Users\juangonzalez\AppData\Local\Temp\1\CP111243411133Session\CPTrustFolder111243411149\PPTImport1112473502710\data\asimages\{5F65552C-32F2-4719-B4F1-A902817E7991}_58.png&quot;/&gt;&lt;left val=&quot;38&quot;/&gt;&lt;top val=&quot;15&quot;/&gt;&lt;width val=&quot;1051&quot;/&gt;&lt;height val=&quot;125&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02915C-795B-4C9B-8AB8-C8660525A5E2}&quot;/&gt;&lt;isInvalidForFieldText val=&quot;0&quot;/&gt;&lt;Image&gt;&lt;filename val=&quot;C:\Users\juangonzalez\AppData\Local\Temp\1\CP111243411133Session\CPTrustFolder111243411149\PPTImport1112473502710\data\asimages\{8102915C-795B-4C9B-8AB8-C8660525A5E2}_58.png&quot;/&gt;&lt;left val=&quot;3&quot;/&gt;&lt;top val=&quot;785&quot;/&gt;&lt;width val=&quot;83&quot;/&gt;&lt;height val=&quot;66&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8&quot;/&gt;&lt;lineCharCount val=&quot;89&quot;/&gt;&lt;lineCharCount val=&quot;73&quot;/&gt;&lt;lineCharCount val=&quot;78&quot;/&gt;&lt;lineCharCount val=&quot;48&quot;/&gt;&lt;lineCharCount val=&quot;79&quot;/&gt;&lt;lineCharCount val=&quot;71&quot;/&gt;&lt;lineCharCount val=&quot;77&quot;/&gt;&lt;lineCharCount val=&quot;82&quot;/&gt;&lt;lineCharCount val=&quot;82&quot;/&gt;&lt;lineCharCount val=&quot;83&quot;/&gt;&lt;lineCharCount val=&quot;84&quot;/&gt;&lt;/TableIndex&gt;&lt;/ShapeTextInfo&gt;"/>
  <p:tag name="HTML_SHAPEINFO" val="&lt;TextEffect&gt;&lt;Image&gt;&lt;filename val=&quot;C:\Users\juangonzalez\AppData\Local\Temp\1\CP111243411133Session\CPTrustFolder111243411149\PPTImport1112473502710\data\asimages\{4C13AAEC-99D9-4A5D-968D-8274603ADC85}_1.png_crop.png&quot;/&gt;&lt;left val=&quot;91&quot;/&gt;&lt;top val=&quot;195&quot;/&gt;&lt;width val=&quot;1093&quot;/&gt;&lt;height val=&quot;70&quot;/&gt;&lt;hasText val=&quot;1&quot;/&gt;&lt;paraId val=&quot;1&quot;/&gt;&lt;/Image&gt;&lt;Image&gt;&lt;filename val=&quot;C:\Users\juangonzalez\AppData\Local\Temp\1\CP111243411133Session\CPTrustFolder111243411149\PPTImport1112473502710\data\asimages\{0F24194E-A228-4D9A-9019-EA38E8C24D10}_1.png_crop.png&quot;/&gt;&lt;left val=&quot;92&quot;/&gt;&lt;top val=&quot;290&quot;/&gt;&lt;width val=&quot;1075&quot;/&gt;&lt;height val=&quot;111&quot;/&gt;&lt;hasText val=&quot;1&quot;/&gt;&lt;paraId val=&quot;2&quot;/&gt;&lt;/Image&gt;&lt;Image&gt;&lt;filename val=&quot;C:\Users\juangonzalez\AppData\Local\Temp\1\CP111243411133Session\CPTrustFolder111243411149\PPTImport1112473502710\data\asimages\{0692CEA7-3B27-495D-AA44-6C59DA597E70}_1.png_crop.png&quot;/&gt;&lt;left val=&quot;92&quot;/&gt;&lt;top val=&quot;426&quot;/&gt;&lt;width val=&quot;1127&quot;/&gt;&lt;height val=&quot;269&quot;/&gt;&lt;hasText val=&quot;1&quot;/&gt;&lt;paraId val=&quot;3&quot;/&gt;&lt;/Image&gt;&lt;/TextEffect&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3482A6-4120-4FA9-B6E1-F7E4D32BE797}&quot;/&gt;&lt;isInvalidForFieldText val=&quot;0&quot;/&gt;&lt;Image&gt;&lt;filename val=&quot;C:\Users\juangonzalez\AppData\Local\Temp\1\CP111243411133Session\CPTrustFolder111243411149\PPTImport1112473502710\data\asimages\{C83482A6-4120-4FA9-B6E1-F7E4D32BE797}_59.png&quot;/&gt;&lt;left val=&quot;5&quot;/&gt;&lt;top val=&quot;785&quot;/&gt;&lt;width val=&quot;84&quot;/&gt;&lt;height val=&quot;66&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4&quot;/&gt;&lt;lineCharCount val=&quot;7&quot;/&gt;&lt;lineCharCount val=&quot;9&quot;/&gt;&lt;lineCharCount val=&quot;15&quot;/&gt;&lt;lineCharCount val=&quot;21&quot;/&gt;&lt;lineCharCount val=&quot;12&quot;/&gt;&lt;lineCharCount val=&quot;18&quot;/&gt;&lt;lineCharCount val=&quot;14&quot;/&gt;&lt;lineCharCount val=&quot;17&quot;/&gt;&lt;lineCharCount val=&quot;16&quot;/&gt;&lt;lineCharCount val=&quot;21&quot;/&gt;&lt;lineCharCount val=&quot;27&quot;/&gt;&lt;lineCharCount val=&quot;30&quot;/&gt;&lt;/TableIndex&gt;&lt;/ShapeTextInfo&gt;"/>
  <p:tag name="PRESENTER_SHAPEINFO" val="&lt;ThreeDShapeInfo&gt;&lt;uuid val=&quot;{2EA27CB1-A537-43DE-81BB-C6EB2988098D}&quot;/&gt;&lt;isInvalidForFieldText val=&quot;0&quot;/&gt;&lt;Image&gt;&lt;filename val=&quot;C:\Users\juangonzalez\AppData\Local\Temp\1\CP111243411133Session\CPTrustFolder111243411149\PPTImport1112473502710\data\asimages\{2EA27CB1-A537-43DE-81BB-C6EB2988098D}_59.png&quot;/&gt;&lt;left val=&quot;165&quot;/&gt;&lt;top val=&quot;270&quot;/&gt;&lt;width val=&quot;956&quot;/&gt;&lt;height val=&quot;501&quot;/&gt;&lt;hasText val=&quot;1&quot;/&gt;&lt;/Image&gt;&lt;/ThreeDShape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F2ABF457-F11B-44E2-BFDD-200FEF1377F5}&quot;/&gt;&lt;isInvalidForFieldText val=&quot;0&quot;/&gt;&lt;Image&gt;&lt;filename val=&quot;C:\Users\juangonzalez\AppData\Local\Temp\1\CP111243411133Session\CPTrustFolder111243411149\PPTImport1112473502710\data\asimages\{F2ABF457-F11B-44E2-BFDD-200FEF1377F5}_59.png&quot;/&gt;&lt;left val=&quot;38&quot;/&gt;&lt;top val=&quot;15&quot;/&gt;&lt;width val=&quot;1051&quot;/&gt;&lt;height val=&quot;125&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27&quot;/&gt;&lt;/TableIndex&gt;&lt;/ShapeTextInfo&gt;"/>
  <p:tag name="PRESENTER_SHAPEINFO" val="&lt;ThreeDShapeInfo&gt;&lt;uuid val=&quot;{18E939DF-1AEC-47F1-89FC-ED21D322BF1E}&quot;/&gt;&lt;isInvalidForFieldText val=&quot;0&quot;/&gt;&lt;Image&gt;&lt;filename val=&quot;C:\Users\juangonzalez\AppData\Local\Temp\1\CP111243411133Session\CPTrustFolder111243411149\PPTImport1112473502710\data\asimages\{18E939DF-1AEC-47F1-89FC-ED21D322BF1E}_59.png&quot;/&gt;&lt;left val=&quot;168&quot;/&gt;&lt;top val=&quot;165&quot;/&gt;&lt;width val=&quot;954&quot;/&gt;&lt;height val=&quot;12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AB88DF-BBE4-4729-9E7F-3BBA3372C187}&quot;/&gt;&lt;isInvalidForFieldText val=&quot;0&quot;/&gt;&lt;Image&gt;&lt;filename val=&quot;C:\Users\juangonzalez\AppData\Local\Temp\1\CP111243411133Session\CPTrustFolder111243411149\PPTImport1112473502710\data\asimages\{35AB88DF-BBE4-4729-9E7F-3BBA3372C187}_60.png&quot;/&gt;&lt;left val=&quot;5&quot;/&gt;&lt;top val=&quot;785&quot;/&gt;&lt;width val=&quot;84&quot;/&gt;&lt;height val=&quot;66&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1&quot;/&gt;&lt;lineCharCount val=&quot;74&quot;/&gt;&lt;lineCharCount val=&quot;9&quot;/&gt;&lt;lineCharCount val=&quot;33&quot;/&gt;&lt;lineCharCount val=&quot;63&quot;/&gt;&lt;lineCharCount val=&quot;39&quot;/&gt;&lt;lineCharCount val=&quot;69&quot;/&gt;&lt;lineCharCount val=&quot;21&quot;/&gt;&lt;lineCharCount val=&quot;37&quot;/&gt;&lt;lineCharCount val=&quot;62&quot;/&gt;&lt;/TableIndex&gt;&lt;/ShapeTextInfo&gt;"/>
  <p:tag name="HTML_SHAPEINFO" val="&lt;TextEffect&gt;&lt;Image&gt;&lt;filename val=&quot;C:\Users\juangonzalez\AppData\Local\Temp\1\CP111243411133Session\CPTrustFolder111243411149\PPTImport1112473502710\data\asimages\{F823F974-D002-4BA7-B449-062CF7D38042}_1.png_crop.png&quot;/&gt;&lt;left val=&quot;89&quot;/&gt;&lt;top val=&quot;210&quot;/&gt;&lt;width val=&quot;199&quot;/&gt;&lt;height val=&quot;34&quot;/&gt;&lt;hasText val=&quot;1&quot;/&gt;&lt;paraId val=&quot;1&quot;/&gt;&lt;/Image&gt;&lt;Image&gt;&lt;filename val=&quot;C:\Users\juangonzalez\AppData\Local\Temp\1\CP111243411133Session\CPTrustFolder111243411149\PPTImport1112473502710\data\asimages\{A4D021B6-0339-4B20-942E-AE4BF055801E}_1.png_crop.png&quot;/&gt;&lt;left val=&quot;150&quot;/&gt;&lt;top val=&quot;270&quot;/&gt;&lt;width val=&quot;1055&quot;/&gt;&lt;height val=&quot;72&quot;/&gt;&lt;hasText val=&quot;1&quot;/&gt;&lt;paraId val=&quot;2&quot;/&gt;&lt;/Image&gt;&lt;Image&gt;&lt;filename val=&quot;C:\Users\juangonzalez\AppData\Local\Temp\1\CP111243411133Session\CPTrustFolder111243411149\PPTImport1112473502710\data\asimages\{F4E0A719-B4A5-4DA0-AFD6-9C56BB185E82}_1.png_crop.png&quot;/&gt;&lt;left val=&quot;150&quot;/&gt;&lt;top val=&quot;375&quot;/&gt;&lt;width val=&quot;504&quot;/&gt;&lt;height val=&quot;36&quot;/&gt;&lt;hasText val=&quot;1&quot;/&gt;&lt;paraId val=&quot;3&quot;/&gt;&lt;/Image&gt;&lt;Image&gt;&lt;filename val=&quot;C:\Users\juangonzalez\AppData\Local\Temp\1\CP111243411133Session\CPTrustFolder111243411149\PPTImport1112473502710\data\asimages\{ED44DED2-726F-4517-9152-0E34567B6245}_1.png_crop.png&quot;/&gt;&lt;left val=&quot;184&quot;/&gt;&lt;top val=&quot;443&quot;/&gt;&lt;width val=&quot;963&quot;/&gt;&lt;height val=&quot;75&quot;/&gt;&lt;hasText val=&quot;1&quot;/&gt;&lt;paraId val=&quot;4&quot;/&gt;&lt;/Image&gt;&lt;Image&gt;&lt;filename val=&quot;C:\Users\juangonzalez\AppData\Local\Temp\1\CP111243411133Session\CPTrustFolder111243411149\PPTImport1112473502710\data\asimages\{92F783A8-895F-4219-A0F1-BFDB094C8F13}_1.png_crop.png&quot;/&gt;&lt;left val=&quot;184&quot;/&gt;&lt;top val=&quot;548&quot;/&gt;&lt;width val=&quot;1030&quot;/&gt;&lt;height val=&quot;75&quot;/&gt;&lt;hasText val=&quot;1&quot;/&gt;&lt;paraId val=&quot;5&quot;/&gt;&lt;/Image&gt;&lt;Image&gt;&lt;filename val=&quot;C:\Users\juangonzalez\AppData\Local\Temp\1\CP111243411133Session\CPTrustFolder111243411149\PPTImport1112473502710\data\asimages\{8DD1443F-A003-43A4-ABFC-A2A461EB2B67}_1.png_crop.png&quot;/&gt;&lt;left val=&quot;150&quot;/&gt;&lt;top val=&quot;648&quot;/&gt;&lt;width val=&quot;563&quot;/&gt;&lt;height val=&quot;35&quot;/&gt;&lt;hasText val=&quot;1&quot;/&gt;&lt;paraId val=&quot;6&quot;/&gt;&lt;/Image&gt;&lt;Image&gt;&lt;filename val=&quot;C:\Users\juangonzalez\AppData\Local\Temp\1\CP111243411133Session\CPTrustFolder111243411149\PPTImport1112473502710\data\asimages\{9B0DE704-DA19-464B-9732-1337073E403B}_1.png_crop.png&quot;/&gt;&lt;left val=&quot;184&quot;/&gt;&lt;top val=&quot;716&quot;/&gt;&lt;width val=&quot;918&quot;/&gt;&lt;height val=&quot;33&quot;/&gt;&lt;hasText val=&quot;1&quot;/&gt;&lt;paraId val=&quot;7&quot;/&gt;&lt;/Image&gt;&lt;/TextEffect&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A765FC6-C932-44C5-AA27-E5A5F6966ECD}&quot;/&gt;&lt;isInvalidForFieldText val=&quot;0&quot;/&gt;&lt;Image&gt;&lt;filename val=&quot;C:\Users\juangonzalez\AppData\Local\Temp\1\CP111243411133Session\CPTrustFolder111243411149\PPTImport1112473502710\data\asimages\{1A765FC6-C932-44C5-AA27-E5A5F6966ECD}_60.png&quot;/&gt;&lt;left val=&quot;34&quot;/&gt;&lt;top val=&quot;15&quot;/&gt;&lt;width val=&quot;1245&quot;/&gt;&lt;height val=&quot;125&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A04B722-9FBE-445A-9509-1FF858E6C7E6}&quot;/&gt;&lt;isInvalidForFieldText val=&quot;0&quot;/&gt;&lt;Image&gt;&lt;filename val=&quot;C:\Users\juangonzalez\AppData\Local\Temp\1\CP111243411133Session\CPTrustFolder111243411149\PPTImport1112473502710\data\asimages\{7A04B722-9FBE-445A-9509-1FF858E6C7E6}_61.png&quot;/&gt;&lt;left val=&quot;34&quot;/&gt;&lt;top val=&quot;25&quot;/&gt;&lt;width val=&quot;1051&quot;/&gt;&lt;height val=&quot;125&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F39BF3-EF66-4B1D-9D2C-DB217BC78ED6}&quot;/&gt;&lt;isInvalidForFieldText val=&quot;0&quot;/&gt;&lt;Image&gt;&lt;filename val=&quot;C:\Users\juangonzalez\AppData\Local\Temp\1\CP111243411133Session\CPTrustFolder111243411149\PPTImport1112473502710\data\asimages\{02F39BF3-EF66-4B1D-9D2C-DB217BC78ED6}_61.png&quot;/&gt;&lt;left val=&quot;5&quot;/&gt;&lt;top val=&quot;785&quot;/&gt;&lt;width val=&quot;84&quot;/&gt;&lt;height val=&quot;66&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BC8681B-644D-466D-B169-2496EB827794}&quot;/&gt;&lt;isInvalidForFieldText val=&quot;0&quot;/&gt;&lt;Image&gt;&lt;filename val=&quot;C:\Users\juangonzalez\AppData\Local\Temp\1\CP111243411133Session\CPTrustFolder111243411149\PPTImport1112473502710\data\asimages\{3BC8681B-644D-466D-B169-2496EB827794}_63.png&quot;/&gt;&lt;left val=&quot;5&quot;/&gt;&lt;top val=&quot;785&quot;/&gt;&lt;width val=&quot;84&quot;/&gt;&lt;height val=&quot;66&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67&quot;/&gt;&lt;lineCharCount val=&quot;11&quot;/&gt;&lt;lineCharCount val=&quot;1&quot;/&gt;&lt;lineCharCount val=&quot;10&quot;/&gt;&lt;lineCharCount val=&quot;68&quot;/&gt;&lt;lineCharCount val=&quot;28&quot;/&gt;&lt;lineCharCount val=&quot;63&quot;/&gt;&lt;/TableIndex&gt;&lt;/ShapeTextInfo&gt;"/>
  <p:tag name="HTML_SHAPEINFO" val="&lt;TextEffect&gt;&lt;Image&gt;&lt;filename val=&quot;C:\Users\juangonzalez\AppData\Local\Temp\1\CP111243411133Session\CPTrustFolder111243411149\PPTImport1112473502710\data\asimages\{75A90C32-E8AA-4E08-996A-F8E0F3E39D03}_1.png_crop.png&quot;/&gt;&lt;left val=&quot;76&quot;/&gt;&lt;top val=&quot;212&quot;/&gt;&lt;width val=&quot;1133&quot;/&gt;&lt;height val=&quot;129&quot;/&gt;&lt;hasText val=&quot;1&quot;/&gt;&lt;paraId val=&quot;1&quot;/&gt;&lt;/Image&gt;&lt;Image&gt;&lt;filename val=&quot;C:\Users\juangonzalez\AppData\Local\Temp\1\CP111243411133Session\CPTrustFolder111243411149\PPTImport1112473502710\data\asimages\{9AB7682C-3720-47EB-A827-87CE59298670}_1.png_crop.png&quot;/&gt;&lt;left val=&quot;1244&quot;/&gt;&lt;top val=&quot;751&quot;/&gt;&lt;width val=&quot;0&quot;/&gt;&lt;height val=&quot;0&quot;/&gt;&lt;hasText val=&quot;1&quot;/&gt;&lt;paraId val=&quot;2&quot;/&gt;&lt;/Image&gt;&lt;Image&gt;&lt;filename val=&quot;C:\Users\juangonzalez\AppData\Local\Temp\1\CP111243411133Session\CPTrustFolder111243411149\PPTImport1112473502710\data\asimages\{652AB74A-8563-4ED3-9CFD-9CDA38AAC517}_1.png_crop.png&quot;/&gt;&lt;left val=&quot;80&quot;/&gt;&lt;top val=&quot;423&quot;/&gt;&lt;width val=&quot;206&quot;/&gt;&lt;height val=&quot;36&quot;/&gt;&lt;hasText val=&quot;1&quot;/&gt;&lt;paraId val=&quot;3&quot;/&gt;&lt;/Image&gt;&lt;Image&gt;&lt;filename val=&quot;C:\Users\juangonzalez\AppData\Local\Temp\1\CP111243411133Session\CPTrustFolder111243411149\PPTImport1112473502710\data\asimages\{122C7837-6FD8-4DA9-9F91-04EEC67F10AD}_1.png_crop.png&quot;/&gt;&lt;left val=&quot;140&quot;/&gt;&lt;top val=&quot;473&quot;/&gt;&lt;width val=&quot;1068&quot;/&gt;&lt;height val=&quot;87&quot;/&gt;&lt;hasText val=&quot;1&quot;/&gt;&lt;paraId val=&quot;4&quot;/&gt;&lt;/Image&gt;&lt;Image&gt;&lt;filename val=&quot;C:\Users\juangonzalez\AppData\Local\Temp\1\CP111243411133Session\CPTrustFolder111243411149\PPTImport1112473502710\data\asimages\{3E9C2D62-EA8C-4D09-89AA-1764865C47E6}_1.png_crop.png&quot;/&gt;&lt;left val=&quot;140&quot;/&gt;&lt;top val=&quot;574&quot;/&gt;&lt;width val=&quot;1012&quot;/&gt;&lt;height val=&quot;41&quot;/&gt;&lt;hasText val=&quot;1&quot;/&gt;&lt;paraId val=&quot;5&quot;/&gt;&lt;/Image&gt;&lt;/TextEffect&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B2A0B3AC-819C-404C-9A6C-8F9BD90C4B5A}&quot;/&gt;&lt;isInvalidForFieldText val=&quot;0&quot;/&gt;&lt;Image&gt;&lt;filename val=&quot;C:\Users\juangonzalez\AppData\Local\Temp\1\CP111243411133Session\CPTrustFolder111243411149\PPTImport1112473502710\data\asimages\{B2A0B3AC-819C-404C-9A6C-8F9BD90C4B5A}_63.png&quot;/&gt;&lt;left val=&quot;45&quot;/&gt;&lt;top val=&quot;10&quot;/&gt;&lt;width val=&quot;1234&quot;/&gt;&lt;height val=&quot;132&quot;/&gt;&lt;hasText val=&quot;1&quot;/&gt;&lt;/Image&gt;&lt;/ThreeDShape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BAD10E-EE43-43DE-B7C0-3CEFC49BB308}&quot;/&gt;&lt;isInvalidForFieldText val=&quot;0&quot;/&gt;&lt;Image&gt;&lt;filename val=&quot;C:\Users\juangonzalez\AppData\Local\Temp\1\CP111243411133Session\CPTrustFolder111243411149\PPTImport1112473502710\data\asimages\{43BAD10E-EE43-43DE-B7C0-3CEFC49BB308}_64.png&quot;/&gt;&lt;left val=&quot;5&quot;/&gt;&lt;top val=&quot;785&quot;/&gt;&lt;width val=&quot;84&quot;/&gt;&lt;height val=&quot;66&quot;/&gt;&lt;hasText val=&quot;1&quot;/&gt;&lt;/Image&gt;&lt;/ThreeDShape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4DB8FD84-7999-48F0-9B57-934DFE40F596}&quot;/&gt;&lt;isInvalidForFieldText val=&quot;0&quot;/&gt;&lt;Image&gt;&lt;filename val=&quot;C:\Users\juangonzalez\AppData\Local\Temp\1\CP111243411133Session\CPTrustFolder111243411149\PPTImport1112473502710\data\asimages\{4DB8FD84-7999-48F0-9B57-934DFE40F596}_64.png&quot;/&gt;&lt;left val=&quot;40&quot;/&gt;&lt;top val=&quot;19&quot;/&gt;&lt;width val=&quot;1179&quot;/&gt;&lt;height val=&quot;12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594239-0A9A-4839-8995-D74AFE23A5F9}&quot;/&gt;&lt;isInvalidForFieldText val=&quot;0&quot;/&gt;&lt;Image&gt;&lt;filename val=&quot;C:\Users\juangonzalez\AppData\Local\Temp\1\CP111243411133Session\CPTrustFolder111243411149\PPTImport1112473502710\data\asimages\{FC594239-0A9A-4839-8995-D74AFE23A5F9}_65.png&quot;/&gt;&lt;left val=&quot;5&quot;/&gt;&lt;top val=&quot;785&quot;/&gt;&lt;width val=&quot;84&quot;/&gt;&lt;height val=&quot;66&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73&quot;/&gt;&lt;lineCharCount val=&quot;70&quot;/&gt;&lt;lineCharCount val=&quot;29&quot;/&gt;&lt;lineCharCount val=&quot;1&quot;/&gt;&lt;lineCharCount val=&quot;72&quot;/&gt;&lt;lineCharCount val=&quot;33&quot;/&gt;&lt;lineCharCount val=&quot;1&quot;/&gt;&lt;lineCharCount val=&quot;72&quot;/&gt;&lt;lineCharCount val=&quot;68&quot;/&gt;&lt;lineCharCount val=&quot;10&quot;/&gt;&lt;/TableIndex&gt;&lt;/ShapeTextInfo&gt;"/>
  <p:tag name="HTML_SHAPEINFO" val="&lt;TextEffect&gt;&lt;Image&gt;&lt;filename val=&quot;C:\Users\juangonzalez\AppData\Local\Temp\1\CP111243411133Session\CPTrustFolder111243411149\PPTImport1112473502710\data\asimages\{4B8B47D0-229B-49F1-84BE-75B836933659}_1.png_crop.png&quot;/&gt;&lt;left val=&quot;77&quot;/&gt;&lt;top val=&quot;213&quot;/&gt;&lt;width val=&quot;153&quot;/&gt;&lt;height val=&quot;33&quot;/&gt;&lt;hasText val=&quot;1&quot;/&gt;&lt;paraId val=&quot;1&quot;/&gt;&lt;/Image&gt;&lt;Image&gt;&lt;filename val=&quot;C:\Users\juangonzalez\AppData\Local\Temp\1\CP111243411133Session\CPTrustFolder111243411149\PPTImport1112473502710\data\asimages\{510E24A2-82CC-4419-A2C9-CFED2D32D5E9}_1.png_crop.png&quot;/&gt;&lt;left val=&quot;79&quot;/&gt;&lt;top val=&quot;265&quot;/&gt;&lt;width val=&quot;1116&quot;/&gt;&lt;height val=&quot;122&quot;/&gt;&lt;hasText val=&quot;1&quot;/&gt;&lt;paraId val=&quot;2&quot;/&gt;&lt;/Image&gt;&lt;Image&gt;&lt;filename val=&quot;C:\Users\juangonzalez\AppData\Local\Temp\1\CP111243411133Session\CPTrustFolder111243411149\PPTImport1112473502710\data\asimages\{6F520D39-83DA-4813-8C7A-08FA573922A8}_1.png_crop.png&quot;/&gt;&lt;left val=&quot;1232&quot;/&gt;&lt;top val=&quot;751&quot;/&gt;&lt;width val=&quot;0&quot;/&gt;&lt;height val=&quot;0&quot;/&gt;&lt;hasText val=&quot;1&quot;/&gt;&lt;paraId val=&quot;3&quot;/&gt;&lt;/Image&gt;&lt;Image&gt;&lt;filename val=&quot;C:\Users\juangonzalez\AppData\Local\Temp\1\CP111243411133Session\CPTrustFolder111243411149\PPTImport1112473502710\data\asimages\{6B34B94A-40A9-4E62-9361-A44E306761AB}_1.png_crop.png&quot;/&gt;&lt;left val=&quot;139&quot;/&gt;&lt;top val=&quot;452&quot;/&gt;&lt;width val=&quot;1003&quot;/&gt;&lt;height val=&quot;76&quot;/&gt;&lt;hasText val=&quot;1&quot;/&gt;&lt;paraId val=&quot;4&quot;/&gt;&lt;/Image&gt;&lt;Image&gt;&lt;filename val=&quot;C:\Users\juangonzalez\AppData\Local\Temp\1\CP111243411133Session\CPTrustFolder111243411149\PPTImport1112473502710\data\asimages\{A1174B40-087C-42CC-BF8B-2FC7947AEFFF}_1.png_crop.png&quot;/&gt;&lt;left val=&quot;1232&quot;/&gt;&lt;top val=&quot;751&quot;/&gt;&lt;width val=&quot;0&quot;/&gt;&lt;height val=&quot;0&quot;/&gt;&lt;hasText val=&quot;1&quot;/&gt;&lt;paraId val=&quot;5&quot;/&gt;&lt;/Image&gt;&lt;Image&gt;&lt;filename val=&quot;C:\Users\juangonzalez\AppData\Local\Temp\1\CP111243411133Session\CPTrustFolder111243411149\PPTImport1112473502710\data\asimages\{9F4E165A-7C8E-437E-B47B-66EBE55D9E7A}_1.png_crop.png&quot;/&gt;&lt;left val=&quot;139&quot;/&gt;&lt;top val=&quot;589&quot;/&gt;&lt;width val=&quot;976&quot;/&gt;&lt;height val=&quot;114&quot;/&gt;&lt;hasText val=&quot;1&quot;/&gt;&lt;paraId val=&quot;6&quot;/&gt;&lt;/Image&gt;&lt;/TextEffect&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561F2EF6-7E5D-44A0-BF5B-A90A6A72D074}&quot;/&gt;&lt;isInvalidForFieldText val=&quot;0&quot;/&gt;&lt;Image&gt;&lt;filename val=&quot;C:\Users\juangonzalez\AppData\Local\Temp\1\CP111243411133Session\CPTrustFolder111243411149\PPTImport1112473502710\data\asimages\{561F2EF6-7E5D-44A0-BF5B-A90A6A72D074}_65.png&quot;/&gt;&lt;left val=&quot;40&quot;/&gt;&lt;top val=&quot;19&quot;/&gt;&lt;width val=&quot;1168&quot;/&gt;&lt;height val=&quot;124&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CDB71AF2-35AD-4A5C-A54B-2328BB6BA842}&quot;/&gt;&lt;isInvalidForFieldText val=&quot;0&quot;/&gt;&lt;Image&gt;&lt;filename val=&quot;C:\Users\juangonzalez\AppData\Local\Temp\1\CP111243411133Session\CPTrustFolder111243411149\PPTImport1112473502710\data\asimages\{CDB71AF2-35AD-4A5C-A54B-2328BB6BA842}_66.png&quot;/&gt;&lt;left val=&quot;40&quot;/&gt;&lt;top val=&quot;15&quot;/&gt;&lt;width val=&quot;1169&quot;/&gt;&lt;height val=&quot;125&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ABFE23-62F4-4FCA-A933-6CE54867E67F}&quot;/&gt;&lt;isInvalidForFieldText val=&quot;0&quot;/&gt;&lt;Image&gt;&lt;filename val=&quot;C:\Users\juangonzalez\AppData\Local\Temp\1\CP111243411133Session\CPTrustFolder111243411149\PPTImport1112473502710\data\asimages\{0CABFE23-62F4-4FCA-A933-6CE54867E67F}_66.png&quot;/&gt;&lt;left val=&quot;5&quot;/&gt;&lt;top val=&quot;785&quot;/&gt;&lt;width val=&quot;84&quot;/&gt;&lt;height val=&quot;66&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60&quot;/&gt;&lt;lineCharCount val=&quot;104&quot;/&gt;&lt;lineCharCount val=&quot;66&quot;/&gt;&lt;lineCharCount val=&quot;1&quot;/&gt;&lt;lineCharCount val=&quot;79&quot;/&gt;&lt;lineCharCount val=&quot;80&quot;/&gt;&lt;lineCharCount val=&quot;47&quot;/&gt;&lt;lineCharCount val=&quot;1&quot;/&gt;&lt;lineCharCount val=&quot;82&quot;/&gt;&lt;lineCharCount val=&quot;77&quot;/&gt;&lt;lineCharCount val=&quot;82&quot;/&gt;&lt;lineCharCount val=&quot;20&quot;/&gt;&lt;lineCharCount val=&quot;1&quot;/&gt;&lt;lineCharCount val=&quot;12&quot;/&gt;&lt;lineCharCount val=&quot;61&quot;/&gt;&lt;lineCharCount val=&quot;1&quot;/&gt;&lt;/TableIndex&gt;&lt;/ShapeTextInfo&gt;"/>
  <p:tag name="HTML_SHAPEINFO" val="&lt;TextEffect&gt;&lt;Image&gt;&lt;filename val=&quot;C:\Users\juangonzalez\AppData\Local\Temp\1\CP111243411133Session\CPTrustFolder111243411149\PPTImport1112473502710\data\asimages\{7F57E142-DF33-481C-B35C-86A50527EF10}_1.png_crop.png&quot;/&gt;&lt;left val=&quot;101&quot;/&gt;&lt;top val=&quot;184&quot;/&gt;&lt;width val=&quot;825&quot;/&gt;&lt;height val=&quot;31&quot;/&gt;&lt;hasText val=&quot;1&quot;/&gt;&lt;paraId val=&quot;1&quot;/&gt;&lt;/Image&gt;&lt;Image&gt;&lt;filename val=&quot;C:\Users\juangonzalez\AppData\Local\Temp\1\CP111243411133Session\CPTrustFolder111243411149\PPTImport1112473502710\data\asimages\{7D523246-05A6-4229-9DAE-16E5F978D68B}_1.png_crop.png&quot;/&gt;&lt;left val=&quot;143&quot;/&gt;&lt;top val=&quot;225&quot;/&gt;&lt;width val=&quot;879&quot;/&gt;&lt;height val=&quot;30&quot;/&gt;&lt;hasText val=&quot;1&quot;/&gt;&lt;paraId val=&quot;2&quot;/&gt;&lt;/Image&gt;&lt;Image&gt;&lt;filename val=&quot;C:\Users\juangonzalez\AppData\Local\Temp\1\CP111243411133Session\CPTrustFolder111243411149\PPTImport1112473502710\data\asimages\{42FCC969-54D1-49CF-A69D-63D228F689FB}_1.png_crop.png&quot;/&gt;&lt;left val=&quot;140&quot;/&gt;&lt;top val=&quot;265&quot;/&gt;&lt;width val=&quot;824&quot;/&gt;&lt;height val=&quot;30&quot;/&gt;&lt;hasText val=&quot;1&quot;/&gt;&lt;paraId val=&quot;3&quot;/&gt;&lt;/Image&gt;&lt;Image&gt;&lt;filename val=&quot;C:\Users\juangonzalez\AppData\Local\Temp\1\CP111243411133Session\CPTrustFolder111243411149\PPTImport1112473502710\data\asimages\{9098A35A-F6C3-43FB-AEDC-D3BB626B984A}_1.png_crop.png&quot;/&gt;&lt;left val=&quot;1331&quot;/&gt;&lt;top val=&quot;806&quot;/&gt;&lt;width val=&quot;0&quot;/&gt;&lt;height val=&quot;0&quot;/&gt;&lt;hasText val=&quot;1&quot;/&gt;&lt;paraId val=&quot;4&quot;/&gt;&lt;/Image&gt;&lt;Image&gt;&lt;filename val=&quot;C:\Users\juangonzalez\AppData\Local\Temp\1\CP111243411133Session\CPTrustFolder111243411149\PPTImport1112473502710\data\asimages\{37E5C8A3-6576-4F4D-8091-724992C17B79}_1.png_crop.png&quot;/&gt;&lt;left val=&quot;101&quot;/&gt;&lt;top val=&quot;344&quot;/&gt;&lt;width val=&quot;1100&quot;/&gt;&lt;height val=&quot;111&quot;/&gt;&lt;hasText val=&quot;1&quot;/&gt;&lt;paraId val=&quot;5&quot;/&gt;&lt;/Image&gt;&lt;Image&gt;&lt;filename val=&quot;C:\Users\juangonzalez\AppData\Local\Temp\1\CP111243411133Session\CPTrustFolder111243411149\PPTImport1112473502710\data\asimages\{F7D8EE86-82A0-4019-A1BE-9437CB79FAFC}_1.png_crop.png&quot;/&gt;&lt;left val=&quot;1331&quot;/&gt;&lt;top val=&quot;806&quot;/&gt;&lt;width val=&quot;0&quot;/&gt;&lt;height val=&quot;0&quot;/&gt;&lt;hasText val=&quot;1&quot;/&gt;&lt;paraId val=&quot;6&quot;/&gt;&lt;/Image&gt;&lt;Image&gt;&lt;filename val=&quot;C:\Users\juangonzalez\AppData\Local\Temp\1\CP111243411133Session\CPTrustFolder111243411149\PPTImport1112473502710\data\asimages\{C254841B-9134-4BE6-85D2-0FEEC8487EB2}_1.png_crop.png&quot;/&gt;&lt;left val=&quot;101&quot;/&gt;&lt;top val=&quot;504&quot;/&gt;&lt;width val=&quot;1113&quot;/&gt;&lt;height val=&quot;144&quot;/&gt;&lt;hasText val=&quot;1&quot;/&gt;&lt;paraId val=&quot;7&quot;/&gt;&lt;/Image&gt;&lt;Image&gt;&lt;filename val=&quot;C:\Users\juangonzalez\AppData\Local\Temp\1\CP111243411133Session\CPTrustFolder111243411149\PPTImport1112473502710\data\asimages\{4F236CFB-A22F-40B0-83EB-4DBF2A400849}_1.png_crop.png&quot;/&gt;&lt;left val=&quot;1331&quot;/&gt;&lt;top val=&quot;806&quot;/&gt;&lt;width val=&quot;0&quot;/&gt;&lt;height val=&quot;0&quot;/&gt;&lt;hasText val=&quot;1&quot;/&gt;&lt;paraId val=&quot;8&quot;/&gt;&lt;/Image&gt;&lt;Image&gt;&lt;filename val=&quot;C:\Users\juangonzalez\AppData\Local\Temp\1\CP111243411133Session\CPTrustFolder111243411149\PPTImport1112473502710\data\asimages\{CC246AAC-A898-4407-AE2E-DBA3129EACAE}_1.png_crop.png&quot;/&gt;&lt;left val=&quot;99&quot;/&gt;&lt;top val=&quot;705&quot;/&gt;&lt;width val=&quot;156&quot;/&gt;&lt;height val=&quot;30&quot;/&gt;&lt;hasText val=&quot;1&quot;/&gt;&lt;paraId val=&quot;9&quot;/&gt;&lt;/Image&gt;&lt;Image&gt;&lt;filename val=&quot;C:\Users\juangonzalez\AppData\Local\Temp\1\CP111243411133Session\CPTrustFolder111243411149\PPTImport1112473502710\data\asimages\{E92A30C8-FA98-4A97-8708-9DA693C45833}_1.png_crop.png&quot;/&gt;&lt;left val=&quot;99&quot;/&gt;&lt;top val=&quot;745&quot;/&gt;&lt;width val=&quot;864&quot;/&gt;&lt;height val=&quot;30&quot;/&gt;&lt;hasText val=&quot;1&quot;/&gt;&lt;paraId val=&quot;10&quot;/&gt;&lt;/Image&gt;&lt;Image&gt;&lt;filename val=&quot;C:\Users\juangonzalez\AppData\Local\Temp\1\CP111243411133Session\CPTrustFolder111243411149\PPTImport1112473502710\data\asimages\{7C4E8BE9-C926-4B22-8F98-715962256262}_1.png_crop.png&quot;/&gt;&lt;left val=&quot;1331&quot;/&gt;&lt;top val=&quot;806&quot;/&gt;&lt;width val=&quot;0&quot;/&gt;&lt;height val=&quot;0&quot;/&gt;&lt;hasText val=&quot;1&quot;/&gt;&lt;paraId val=&quot;11&quot;/&gt;&lt;/Image&gt;&lt;/TextEffect&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B798D6-E83F-4CF1-AFA4-359B4FF0F6A9}&quot;/&gt;&lt;isInvalidForFieldText val=&quot;0&quot;/&gt;&lt;Image&gt;&lt;filename val=&quot;C:\Users\juangonzalez\AppData\Local\Temp\1\CP111243411133Session\CPTrustFolder111243411149\PPTImport1112473502710\data\asimages\{75B798D6-E83F-4CF1-AFA4-359B4FF0F6A9}_67.png&quot;/&gt;&lt;left val=&quot;5&quot;/&gt;&lt;top val=&quot;785&quot;/&gt;&lt;width val=&quot;84&quot;/&gt;&lt;height val=&quot;66&quot;/&gt;&lt;hasText val=&quot;1&quot;/&gt;&lt;/Image&gt;&lt;/ThreeDShape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8&quot;/&gt;&lt;/TableIndex&gt;&lt;TableIndex row=&quot;2&quot; col=&quot;1&quot;&gt;&lt;linesCount val=&quot;1&quot;/&gt;&lt;lineCharCount val=&quot;5&quot;/&gt;&lt;/TableIndex&gt;&lt;TableIndex row=&quot;3&quot; col=&quot;1&quot;&gt;&lt;linesCount val=&quot;1&quot;/&gt;&lt;lineCharCount val=&quot;7&quot;/&gt;&lt;/TableIndex&gt;&lt;TableIndex row=&quot;4&quot; col=&quot;1&quot;&gt;&lt;linesCount val=&quot;1&quot;/&gt;&lt;lineCharCount val=&quot;8&quot;/&gt;&lt;/TableIndex&gt;&lt;TableIndex row=&quot;5&quot; col=&quot;1&quot;&gt;&lt;linesCount val=&quot;1&quot;/&gt;&lt;lineCharCount val=&quot;11&quot;/&gt;&lt;/TableIndex&gt;&lt;TableIndex row=&quot;6&quot; col=&quot;1&quot;&gt;&lt;linesCount val=&quot;1&quot;/&gt;&lt;lineCharCount val=&quot;8&quot;/&gt;&lt;/TableIndex&gt;&lt;TableIndex row=&quot;7&quot; col=&quot;1&quot;&gt;&lt;linesCount val=&quot;1&quot;/&gt;&lt;lineCharCount val=&quot;6&quot;/&gt;&lt;/TableIndex&gt;&lt;/ShapeTextInfo&gt;"/>
  <p:tag name="PRESENTER_SHAPEINFO" val="&lt;ThreeDShapeInfo&gt;&lt;uuid val=&quot;{B5792873-1EC4-4354-BFC8-89924E607AFD}&quot;/&gt;&lt;isInvalidForFieldText val=&quot;0&quot;/&gt;&lt;Image&gt;&lt;filename val=&quot;C:\Users\juangonzalez\AppData\Local\Temp\1\CP111243411133Session\CPTrustFolder111243411149\PPTImport1112473502710\data\asimages\{B5792873-1EC4-4354-BFC8-89924E607AFD}_67.png&quot;/&gt;&lt;left val=&quot;54&quot;/&gt;&lt;top val=&quot;206&quot;/&gt;&lt;width val=&quot;590&quot;/&gt;&lt;height val=&quot;515&quot;/&gt;&lt;hasText val=&quot;1&quot;/&gt;&lt;/Image&gt;&lt;/ThreeDShape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TableIndex row=&quot;2&quot; col=&quot;1&quot;&gt;&lt;linesCount val=&quot;1&quot;/&gt;&lt;lineCharCount val=&quot;6&quot;/&gt;&lt;/TableIndex&gt;&lt;TableIndex row=&quot;3&quot; col=&quot;1&quot;&gt;&lt;linesCount val=&quot;1&quot;/&gt;&lt;lineCharCount val=&quot;17&quot;/&gt;&lt;/TableIndex&gt;&lt;TableIndex row=&quot;4&quot; col=&quot;1&quot;&gt;&lt;linesCount val=&quot;1&quot;/&gt;&lt;lineCharCount val=&quot;37&quot;/&gt;&lt;/TableIndex&gt;&lt;TableIndex row=&quot;5&quot; col=&quot;1&quot;&gt;&lt;linesCount val=&quot;1&quot;/&gt;&lt;lineCharCount val=&quot;22&quot;/&gt;&lt;/TableIndex&gt;&lt;TableIndex row=&quot;6&quot; col=&quot;1&quot;&gt;&lt;linesCount val=&quot;1&quot;/&gt;&lt;lineCharCount val=&quot;7&quot;/&gt;&lt;/TableIndex&gt;&lt;TableIndex row=&quot;7&quot; col=&quot;1&quot;&gt;&lt;linesCount val=&quot;1&quot;/&gt;&lt;lineCharCount val=&quot;12&quot;/&gt;&lt;/TableIndex&gt;&lt;/ShapeTextInfo&gt;"/>
  <p:tag name="PRESENTER_SHAPEINFO" val="&lt;ThreeDShapeInfo&gt;&lt;uuid val=&quot;{3DB988A6-3B96-4B0A-A5B4-418CEA89AA56}&quot;/&gt;&lt;isInvalidForFieldText val=&quot;0&quot;/&gt;&lt;Image&gt;&lt;filename val=&quot;C:\Users\juangonzalez\AppData\Local\Temp\1\CP111243411133Session\CPTrustFolder111243411149\PPTImport1112473502710\data\asimages\{3DB988A6-3B96-4B0A-A5B4-418CEA89AA56}_67.png&quot;/&gt;&lt;left val=&quot;676&quot;/&gt;&lt;top val=&quot;206&quot;/&gt;&lt;width val=&quot;581&quot;/&gt;&lt;height val=&quot;515&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019A2E18-5F00-4BC8-A73E-A8FB7896E27D}&quot;/&gt;&lt;isInvalidForFieldText val=&quot;0&quot;/&gt;&lt;Image&gt;&lt;filename val=&quot;C:\Users\juangonzalez\AppData\Local\Temp\1\CP111243411133Session\CPTrustFolder111243411149\PPTImport1112473502710\data\asimages\{019A2E18-5F00-4BC8-A73E-A8FB7896E27D}_67.png&quot;/&gt;&lt;left val=&quot;40&quot;/&gt;&lt;top val=&quot;15&quot;/&gt;&lt;width val=&quot;1169&quot;/&gt;&lt;height val=&quot;12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DUMMYTAG" val="&lt;DummyForForceWrite&gt;&lt;/DummyForForceWrite&gt;"/>
  <p:tag name="HTML_SHAPEINFO" val="&lt;ThreeDShapeInfo&gt;&lt;uuid val=&quot;{019F04D8-345C-48B0-B114-FE6F716F88BE}&quot;/&gt;&lt;isInvalidForFieldText val=&quot;0&quot;/&gt;&lt;Image&gt;&lt;filename val=&quot;C:\Users\juangonzalez\AppData\Local\Temp\1\CP111243411133Session\CPTrustFolder111243411149\PPTImport1112473502710\data\asimages\{019F04D8-345C-48B0-B114-FE6F716F88BE}_1.png&quot;/&gt;&lt;left val=&quot;1155&quot;/&gt;&lt;top val=&quot;781&quot;/&gt;&lt;width val=&quot;131&quot;/&gt;&lt;height val=&quot;87&quot;/&gt;&lt;hasText val=&quot;1&quot;/&gt;&lt;/Image&gt;&lt;/ThreeDShape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7D2F4DC-4E15-4B41-A969-73A4E03CC1A9}&quot;/&gt;&lt;isInvalidForFieldText val=&quot;0&quot;/&gt;&lt;Image&gt;&lt;filename val=&quot;C:\Users\juangonzalez\AppData\Local\Temp\1\CP111243411133Session\CPTrustFolder111243411149\PPTImport1112473502710\data\asimages\{B7D2F4DC-4E15-4B41-A969-73A4E03CC1A9}_68.png&quot;/&gt;&lt;left val=&quot;5&quot;/&gt;&lt;top val=&quot;785&quot;/&gt;&lt;width val=&quot;84&quot;/&gt;&lt;height val=&quot;66&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1&quot;/&gt;&lt;lineCharCount val=&quot;95&quot;/&gt;&lt;lineCharCount val=&quot;101&quot;/&gt;&lt;lineCharCount val=&quot;7&quot;/&gt;&lt;lineCharCount val=&quot;1&quot;/&gt;&lt;lineCharCount val=&quot;65&quot;/&gt;&lt;lineCharCount val=&quot;95&quot;/&gt;&lt;lineCharCount val=&quot;89&quot;/&gt;&lt;lineCharCount val=&quot;73&quot;/&gt;&lt;/TableIndex&gt;&lt;/ShapeTextInfo&gt;"/>
  <p:tag name="HTML_SHAPEINFO" val="&lt;TextEffect&gt;&lt;Image&gt;&lt;filename val=&quot;C:\Users\juangonzalez\AppData\Local\Temp\1\CP111243411133Session\CPTrustFolder111243411149\PPTImport1112473502710\data\asimages\{7A03CD62-A417-4729-8EC4-65EC6A5A7CB8}_1.png_crop.png&quot;/&gt;&lt;left val=&quot;79&quot;/&gt;&lt;top val=&quot;209&quot;/&gt;&lt;width val=&quot;787&quot;/&gt;&lt;height val=&quot;31&quot;/&gt;&lt;hasText val=&quot;1&quot;/&gt;&lt;paraId val=&quot;1&quot;/&gt;&lt;/Image&gt;&lt;Image&gt;&lt;filename val=&quot;C:\Users\juangonzalez\AppData\Local\Temp\1\CP111243411133Session\CPTrustFolder111243411149\PPTImport1112473502710\data\asimages\{C4C2A1DB-0F5A-403B-9E16-6F2D2A29D103}_1.png_crop.png&quot;/&gt;&lt;left val=&quot;139&quot;/&gt;&lt;top val=&quot;243&quot;/&gt;&lt;width val=&quot;1078&quot;/&gt;&lt;height val=&quot;92&quot;/&gt;&lt;hasText val=&quot;1&quot;/&gt;&lt;paraId val=&quot;2&quot;/&gt;&lt;/Image&gt;&lt;Image&gt;&lt;filename val=&quot;C:\Users\juangonzalez\AppData\Local\Temp\1\CP111243411133Session\CPTrustFolder111243411149\PPTImport1112473502710\data\asimages\{395C8F29-AC2D-4F72-A535-27BF51D1DB8E}_1.png_crop.png&quot;/&gt;&lt;left val=&quot;1242&quot;/&gt;&lt;top val=&quot;750&quot;/&gt;&lt;width val=&quot;0&quot;/&gt;&lt;height val=&quot;0&quot;/&gt;&lt;hasText val=&quot;1&quot;/&gt;&lt;paraId val=&quot;3&quot;/&gt;&lt;/Image&gt;&lt;Image&gt;&lt;filename val=&quot;C:\Users\juangonzalez\AppData\Local\Temp\1\CP111243411133Session\CPTrustFolder111243411149\PPTImport1112473502710\data\asimages\{1ACE6A2D-19BE-4849-A4BB-61D06167A5E2}_1.png_crop.png&quot;/&gt;&lt;left val=&quot;79&quot;/&gt;&lt;top val=&quot;401&quot;/&gt;&lt;width val=&quot;993&quot;/&gt;&lt;height val=&quot;31&quot;/&gt;&lt;hasText val=&quot;1&quot;/&gt;&lt;paraId val=&quot;4&quot;/&gt;&lt;/Image&gt;&lt;Image&gt;&lt;filename val=&quot;C:\Users\juangonzalez\AppData\Local\Temp\1\CP111243411133Session\CPTrustFolder111243411149\PPTImport1112473502710\data\asimages\{FF6AF61E-DF14-4609-BECC-73B82E991E29}_1.png_crop.png&quot;/&gt;&lt;left val=&quot;139&quot;/&gt;&lt;top val=&quot;445&quot;/&gt;&lt;width val=&quot;1081&quot;/&gt;&lt;height val=&quot;93&quot;/&gt;&lt;hasText val=&quot;1&quot;/&gt;&lt;paraId val=&quot;5&quot;/&gt;&lt;/Image&gt;&lt;/TextEffect&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D51ACF39-072D-40ED-815A-DC98CA97B52C}&quot;/&gt;&lt;isInvalidForFieldText val=&quot;0&quot;/&gt;&lt;Image&gt;&lt;filename val=&quot;C:\Users\juangonzalez\AppData\Local\Temp\1\CP111243411133Session\CPTrustFolder111243411149\PPTImport1112473502710\data\asimages\{D51ACF39-072D-40ED-815A-DC98CA97B52C}_68.png&quot;/&gt;&lt;left val=&quot;40&quot;/&gt;&lt;top val=&quot;15&quot;/&gt;&lt;width val=&quot;1229&quot;/&gt;&lt;height val=&quot;125&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E73C92-5681-42EA-9B2D-DE237A7A92FD}&quot;/&gt;&lt;isInvalidForFieldText val=&quot;0&quot;/&gt;&lt;Image&gt;&lt;filename val=&quot;C:\Users\juangonzalez\AppData\Local\Temp\1\CP111243411133Session\CPTrustFolder111243411149\PPTImport1112473502710\data\asimages\{1DE73C92-5681-42EA-9B2D-DE237A7A92FD}_69.png&quot;/&gt;&lt;left val=&quot;5&quot;/&gt;&lt;top val=&quot;785&quot;/&gt;&lt;width val=&quot;84&quot;/&gt;&lt;height val=&quot;66&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41&quot;/&gt;&lt;lineCharCount val=&quot;102&quot;/&gt;&lt;lineCharCount val=&quot;98&quot;/&gt;&lt;lineCharCount val=&quot;18&quot;/&gt;&lt;lineCharCount val=&quot;60&quot;/&gt;&lt;lineCharCount val=&quot;21&quot;/&gt;&lt;lineCharCount val=&quot;95&quot;/&gt;&lt;lineCharCount val=&quot;53&quot;/&gt;&lt;lineCharCount val=&quot;102&quot;/&gt;&lt;lineCharCount val=&quot;43&quot;/&gt;&lt;lineCharCount val=&quot;104&quot;/&gt;&lt;lineCharCount val=&quot;53&quot;/&gt;&lt;lineCharCount val=&quot;102&quot;/&gt;&lt;lineCharCount val=&quot;102&quot;/&gt;&lt;lineCharCount val=&quot;64&quot;/&gt;&lt;lineCharCount val=&quot;58&quot;/&gt;&lt;/TableIndex&gt;&lt;/ShapeTextInfo&gt;"/>
  <p:tag name="HTML_SHAPEINFO" val="&lt;TextEffect&gt;&lt;Image&gt;&lt;filename val=&quot;C:\Users\juangonzalez\AppData\Local\Temp\1\CP111243411133Session\CPTrustFolder111243411149\PPTImport1112473502710\data\asimages\{E158797B-AA90-4020-95E0-93CF14B0907E}_1.png_crop.png&quot;/&gt;&lt;left val=&quot;44&quot;/&gt;&lt;top val=&quot;177&quot;/&gt;&lt;width val=&quot;676&quot;/&gt;&lt;height val=&quot;34&quot;/&gt;&lt;hasText val=&quot;1&quot;/&gt;&lt;paraId val=&quot;1&quot;/&gt;&lt;/Image&gt;&lt;Image&gt;&lt;filename val=&quot;C:\Users\juangonzalez\AppData\Local\Temp\1\CP111243411133Session\CPTrustFolder111243411149\PPTImport1112473502710\data\asimages\{3C9DB16D-61D6-4D0E-B59D-712362CA64A8}_1.png_crop.png&quot;/&gt;&lt;left val=&quot;46&quot;/&gt;&lt;top val=&quot;233&quot;/&gt;&lt;width val=&quot;1168&quot;/&gt;&lt;height val=&quot;81&quot;/&gt;&lt;hasText val=&quot;1&quot;/&gt;&lt;paraId val=&quot;2&quot;/&gt;&lt;/Image&gt;&lt;Image&gt;&lt;filename val=&quot;C:\Users\juangonzalez\AppData\Local\Temp\1\CP111243411133Session\CPTrustFolder111243411149\PPTImport1112473502710\data\asimages\{CFFE4595-F230-4B67-95CE-2C07D20BBBBB}_1.png_crop.png&quot;/&gt;&lt;left val=&quot;166&quot;/&gt;&lt;top val=&quot;336&quot;/&gt;&lt;width val=&quot;729&quot;/&gt;&lt;height val=&quot;25&quot;/&gt;&lt;hasText val=&quot;1&quot;/&gt;&lt;paraId val=&quot;3&quot;/&gt;&lt;/Image&gt;&lt;Image&gt;&lt;filename val=&quot;C:\Users\juangonzalez\AppData\Local\Temp\1\CP111243411133Session\CPTrustFolder111243411149\PPTImport1112473502710\data\asimages\{7D2461DC-6228-48AF-908F-CEE7BC5B04BC}_1.png_crop.png&quot;/&gt;&lt;left val=&quot;163&quot;/&gt;&lt;top val=&quot;376&quot;/&gt;&lt;width val=&quot;280&quot;/&gt;&lt;height val=&quot;25&quot;/&gt;&lt;hasText val=&quot;1&quot;/&gt;&lt;paraId val=&quot;4&quot;/&gt;&lt;/Image&gt;&lt;Image&gt;&lt;filename val=&quot;C:\Users\juangonzalez\AppData\Local\Temp\1\CP111243411133Session\CPTrustFolder111243411149\PPTImport1112473502710\data\asimages\{AC18D8A4-B73F-41C3-B803-D63567D11290}_1.png_crop.png&quot;/&gt;&lt;left val=&quot;46&quot;/&gt;&lt;top val=&quot;430&quot;/&gt;&lt;width val=&quot;1147&quot;/&gt;&lt;height val=&quot;60&quot;/&gt;&lt;hasText val=&quot;1&quot;/&gt;&lt;paraId val=&quot;5&quot;/&gt;&lt;/Image&gt;&lt;Image&gt;&lt;filename val=&quot;C:\Users\juangonzalez\AppData\Local\Temp\1\CP111243411133Session\CPTrustFolder111243411149\PPTImport1112473502710\data\asimages\{39972337-A38B-4E3C-B33D-2FC71C8B111A}_1.png_crop.png&quot;/&gt;&lt;left val=&quot;46&quot;/&gt;&lt;top val=&quot;512&quot;/&gt;&lt;width val=&quot;1165&quot;/&gt;&lt;height val=&quot;53&quot;/&gt;&lt;hasText val=&quot;1&quot;/&gt;&lt;paraId val=&quot;6&quot;/&gt;&lt;/Image&gt;&lt;Image&gt;&lt;filename val=&quot;C:\Users\juangonzalez\AppData\Local\Temp\1\CP111243411133Session\CPTrustFolder111243411149\PPTImport1112473502710\data\asimages\{0DE09B67-BA87-4C10-B929-4890BAC81765}_1.png_crop.png&quot;/&gt;&lt;left val=&quot;46&quot;/&gt;&lt;top val=&quot;587&quot;/&gt;&lt;width val=&quot;1184&quot;/&gt;&lt;height val=&quot;53&quot;/&gt;&lt;hasText val=&quot;1&quot;/&gt;&lt;paraId val=&quot;7&quot;/&gt;&lt;/Image&gt;&lt;Image&gt;&lt;filename val=&quot;C:\Users\juangonzalez\AppData\Local\Temp\1\CP111243411133Session\CPTrustFolder111243411149\PPTImport1112473502710\data\asimages\{66638CC1-EA36-411F-9756-291DEB5A47DC}_1.png_crop.png&quot;/&gt;&lt;left val=&quot;46&quot;/&gt;&lt;top val=&quot;661&quot;/&gt;&lt;width val=&quot;1182&quot;/&gt;&lt;height val=&quot;108&quot;/&gt;&lt;hasText val=&quot;1&quot;/&gt;&lt;paraId val=&quot;8&quot;/&gt;&lt;/Image&gt;&lt;/TextEffect&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59B15D17-803E-462A-8BDB-ACDC610ED0EA}&quot;/&gt;&lt;isInvalidForFieldText val=&quot;0&quot;/&gt;&lt;Image&gt;&lt;filename val=&quot;C:\Users\juangonzalez\AppData\Local\Temp\1\CP111243411133Session\CPTrustFolder111243411149\PPTImport1112473502710\data\asimages\{59B15D17-803E-462A-8BDB-ACDC610ED0EA}_69.png&quot;/&gt;&lt;left val=&quot;35&quot;/&gt;&lt;top val=&quot;15&quot;/&gt;&lt;width val=&quot;1284&quot;/&gt;&lt;height val=&quot;125&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CDB71AF2-35AD-4A5C-A54B-2328BB6BA842}&quot;/&gt;&lt;isInvalidForFieldText val=&quot;0&quot;/&gt;&lt;Image&gt;&lt;filename val=&quot;C:\Users\juangonzalez\AppData\Local\Temp\1\CP111243411133Session\CPTrustFolder111243411149\PPTImport1112473502710\data\asimages\{CDB71AF2-35AD-4A5C-A54B-2328BB6BA842}_66.png&quot;/&gt;&lt;left val=&quot;40&quot;/&gt;&lt;top val=&quot;15&quot;/&gt;&lt;width val=&quot;1169&quot;/&gt;&lt;height val=&quot;125&quot;/&gt;&lt;hasText val=&quot;1&quot;/&gt;&lt;/Image&gt;&lt;/ThreeDShape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ABFE23-62F4-4FCA-A933-6CE54867E67F}&quot;/&gt;&lt;isInvalidForFieldText val=&quot;0&quot;/&gt;&lt;Image&gt;&lt;filename val=&quot;C:\Users\juangonzalez\AppData\Local\Temp\1\CP111243411133Session\CPTrustFolder111243411149\PPTImport1112473502710\data\asimages\{0CABFE23-62F4-4FCA-A933-6CE54867E67F}_66.png&quot;/&gt;&lt;left val=&quot;5&quot;/&gt;&lt;top val=&quot;785&quot;/&gt;&lt;width val=&quot;84&quot;/&gt;&lt;height val=&quot;66&quot;/&gt;&lt;hasText val=&quot;1&quot;/&gt;&lt;/Image&gt;&lt;/ThreeDShape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60&quot;/&gt;&lt;lineCharCount val=&quot;104&quot;/&gt;&lt;lineCharCount val=&quot;66&quot;/&gt;&lt;lineCharCount val=&quot;1&quot;/&gt;&lt;lineCharCount val=&quot;79&quot;/&gt;&lt;lineCharCount val=&quot;80&quot;/&gt;&lt;lineCharCount val=&quot;47&quot;/&gt;&lt;lineCharCount val=&quot;1&quot;/&gt;&lt;lineCharCount val=&quot;82&quot;/&gt;&lt;lineCharCount val=&quot;77&quot;/&gt;&lt;lineCharCount val=&quot;82&quot;/&gt;&lt;lineCharCount val=&quot;20&quot;/&gt;&lt;lineCharCount val=&quot;1&quot;/&gt;&lt;lineCharCount val=&quot;12&quot;/&gt;&lt;lineCharCount val=&quot;61&quot;/&gt;&lt;lineCharCount val=&quot;1&quot;/&gt;&lt;/TableIndex&gt;&lt;/ShapeTextInfo&gt;"/>
  <p:tag name="HTML_SHAPEINFO" val="&lt;TextEffect&gt;&lt;Image&gt;&lt;filename val=&quot;C:\Users\juangonzalez\AppData\Local\Temp\1\CP111243411133Session\CPTrustFolder111243411149\PPTImport1112473502710\data\asimages\{7F57E142-DF33-481C-B35C-86A50527EF10}_1.png_crop.png&quot;/&gt;&lt;left val=&quot;101&quot;/&gt;&lt;top val=&quot;184&quot;/&gt;&lt;width val=&quot;825&quot;/&gt;&lt;height val=&quot;31&quot;/&gt;&lt;hasText val=&quot;1&quot;/&gt;&lt;paraId val=&quot;1&quot;/&gt;&lt;/Image&gt;&lt;Image&gt;&lt;filename val=&quot;C:\Users\juangonzalez\AppData\Local\Temp\1\CP111243411133Session\CPTrustFolder111243411149\PPTImport1112473502710\data\asimages\{7D523246-05A6-4229-9DAE-16E5F978D68B}_1.png_crop.png&quot;/&gt;&lt;left val=&quot;143&quot;/&gt;&lt;top val=&quot;225&quot;/&gt;&lt;width val=&quot;879&quot;/&gt;&lt;height val=&quot;30&quot;/&gt;&lt;hasText val=&quot;1&quot;/&gt;&lt;paraId val=&quot;2&quot;/&gt;&lt;/Image&gt;&lt;Image&gt;&lt;filename val=&quot;C:\Users\juangonzalez\AppData\Local\Temp\1\CP111243411133Session\CPTrustFolder111243411149\PPTImport1112473502710\data\asimages\{42FCC969-54D1-49CF-A69D-63D228F689FB}_1.png_crop.png&quot;/&gt;&lt;left val=&quot;140&quot;/&gt;&lt;top val=&quot;265&quot;/&gt;&lt;width val=&quot;824&quot;/&gt;&lt;height val=&quot;30&quot;/&gt;&lt;hasText val=&quot;1&quot;/&gt;&lt;paraId val=&quot;3&quot;/&gt;&lt;/Image&gt;&lt;Image&gt;&lt;filename val=&quot;C:\Users\juangonzalez\AppData\Local\Temp\1\CP111243411133Session\CPTrustFolder111243411149\PPTImport1112473502710\data\asimages\{9098A35A-F6C3-43FB-AEDC-D3BB626B984A}_1.png_crop.png&quot;/&gt;&lt;left val=&quot;1331&quot;/&gt;&lt;top val=&quot;806&quot;/&gt;&lt;width val=&quot;0&quot;/&gt;&lt;height val=&quot;0&quot;/&gt;&lt;hasText val=&quot;1&quot;/&gt;&lt;paraId val=&quot;4&quot;/&gt;&lt;/Image&gt;&lt;Image&gt;&lt;filename val=&quot;C:\Users\juangonzalez\AppData\Local\Temp\1\CP111243411133Session\CPTrustFolder111243411149\PPTImport1112473502710\data\asimages\{37E5C8A3-6576-4F4D-8091-724992C17B79}_1.png_crop.png&quot;/&gt;&lt;left val=&quot;101&quot;/&gt;&lt;top val=&quot;344&quot;/&gt;&lt;width val=&quot;1100&quot;/&gt;&lt;height val=&quot;111&quot;/&gt;&lt;hasText val=&quot;1&quot;/&gt;&lt;paraId val=&quot;5&quot;/&gt;&lt;/Image&gt;&lt;Image&gt;&lt;filename val=&quot;C:\Users\juangonzalez\AppData\Local\Temp\1\CP111243411133Session\CPTrustFolder111243411149\PPTImport1112473502710\data\asimages\{F7D8EE86-82A0-4019-A1BE-9437CB79FAFC}_1.png_crop.png&quot;/&gt;&lt;left val=&quot;1331&quot;/&gt;&lt;top val=&quot;806&quot;/&gt;&lt;width val=&quot;0&quot;/&gt;&lt;height val=&quot;0&quot;/&gt;&lt;hasText val=&quot;1&quot;/&gt;&lt;paraId val=&quot;6&quot;/&gt;&lt;/Image&gt;&lt;Image&gt;&lt;filename val=&quot;C:\Users\juangonzalez\AppData\Local\Temp\1\CP111243411133Session\CPTrustFolder111243411149\PPTImport1112473502710\data\asimages\{C254841B-9134-4BE6-85D2-0FEEC8487EB2}_1.png_crop.png&quot;/&gt;&lt;left val=&quot;101&quot;/&gt;&lt;top val=&quot;504&quot;/&gt;&lt;width val=&quot;1113&quot;/&gt;&lt;height val=&quot;144&quot;/&gt;&lt;hasText val=&quot;1&quot;/&gt;&lt;paraId val=&quot;7&quot;/&gt;&lt;/Image&gt;&lt;Image&gt;&lt;filename val=&quot;C:\Users\juangonzalez\AppData\Local\Temp\1\CP111243411133Session\CPTrustFolder111243411149\PPTImport1112473502710\data\asimages\{4F236CFB-A22F-40B0-83EB-4DBF2A400849}_1.png_crop.png&quot;/&gt;&lt;left val=&quot;1331&quot;/&gt;&lt;top val=&quot;806&quot;/&gt;&lt;width val=&quot;0&quot;/&gt;&lt;height val=&quot;0&quot;/&gt;&lt;hasText val=&quot;1&quot;/&gt;&lt;paraId val=&quot;8&quot;/&gt;&lt;/Image&gt;&lt;Image&gt;&lt;filename val=&quot;C:\Users\juangonzalez\AppData\Local\Temp\1\CP111243411133Session\CPTrustFolder111243411149\PPTImport1112473502710\data\asimages\{CC246AAC-A898-4407-AE2E-DBA3129EACAE}_1.png_crop.png&quot;/&gt;&lt;left val=&quot;99&quot;/&gt;&lt;top val=&quot;705&quot;/&gt;&lt;width val=&quot;156&quot;/&gt;&lt;height val=&quot;30&quot;/&gt;&lt;hasText val=&quot;1&quot;/&gt;&lt;paraId val=&quot;9&quot;/&gt;&lt;/Image&gt;&lt;Image&gt;&lt;filename val=&quot;C:\Users\juangonzalez\AppData\Local\Temp\1\CP111243411133Session\CPTrustFolder111243411149\PPTImport1112473502710\data\asimages\{E92A30C8-FA98-4A97-8708-9DA693C45833}_1.png_crop.png&quot;/&gt;&lt;left val=&quot;99&quot;/&gt;&lt;top val=&quot;745&quot;/&gt;&lt;width val=&quot;864&quot;/&gt;&lt;height val=&quot;30&quot;/&gt;&lt;hasText val=&quot;1&quot;/&gt;&lt;paraId val=&quot;10&quot;/&gt;&lt;/Image&gt;&lt;Image&gt;&lt;filename val=&quot;C:\Users\juangonzalez\AppData\Local\Temp\1\CP111243411133Session\CPTrustFolder111243411149\PPTImport1112473502710\data\asimages\{7C4E8BE9-C926-4B22-8F98-715962256262}_1.png_crop.png&quot;/&gt;&lt;left val=&quot;1331&quot;/&gt;&lt;top val=&quot;806&quot;/&gt;&lt;width val=&quot;0&quot;/&gt;&lt;height val=&quot;0&quot;/&gt;&lt;hasText val=&quot;1&quot;/&gt;&lt;paraId val=&quot;11&quot;/&gt;&lt;/Image&gt;&lt;/TextEffect&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808E53A-B8D8-4AB3-84ED-BC6C3C33E44A}&quot;/&gt;&lt;isInvalidForFieldText val=&quot;0&quot;/&gt;&lt;Image&gt;&lt;filename val=&quot;C:\Users\juangonzalez\AppData\Local\Temp\1\CP111243411133Session\CPTrustFolder111243411149\PPTImport1112473502710\data\asimages\{6808E53A-B8D8-4AB3-84ED-BC6C3C33E44A}_29.png&quot;/&gt;&lt;left val=&quot;38&quot;/&gt;&lt;top val=&quot;15&quot;/&gt;&lt;width val=&quot;1051&quot;/&gt;&lt;height val=&quot;1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3811B0CA-5875-462D-A634-8612FDCFEE87}&quot;/&gt;&lt;isInvalidForFieldText val=&quot;0&quot;/&gt;&lt;Image&gt;&lt;filename val=&quot;C:\Users\juangonzalez\AppData\Local\Temp\1\CP111243411133Session\CPTrustFolder111243411149\PPTImport1112473502710\data\asimages\{3811B0CA-5875-462D-A634-8612FDCFEE87}_2.png&quot;/&gt;&lt;left val=&quot;28&quot;/&gt;&lt;top val=&quot;25&quot;/&gt;&lt;width val=&quot;1051&quot;/&gt;&lt;height val=&quot;125&quot;/&gt;&lt;hasText val=&quot;1&quot;/&gt;&lt;/Image&gt;&lt;/ThreeDShape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5&quot;/&gt;&lt;lineCharCount val=&quot;67&quot;/&gt;&lt;lineCharCount val=&quot;29&quot;/&gt;&lt;lineCharCount val=&quot;63&quot;/&gt;&lt;lineCharCount val=&quot;81&quot;/&gt;&lt;lineCharCount val=&quot;47&quot;/&gt;&lt;lineCharCount val=&quot;78&quot;/&gt;&lt;lineCharCount val=&quot;40&quot;/&gt;&lt;lineCharCount val=&quot;1&quot;/&gt;&lt;/TableIndex&gt;&lt;/ShapeTextInfo&gt;"/>
  <p:tag name="HTML_SHAPEINFO" val="&lt;TextEffect&gt;&lt;Image&gt;&lt;filename val=&quot;C:\Users\juangonzalez\AppData\Local\Temp\1\CP111243411133Session\CPTrustFolder111243411149\PPTImport1112473502710\data\asimages\{6FEDB75D-CEEF-4ED2-8A86-63A93CF661D0}_1.png_crop.png&quot;/&gt;&lt;left val=&quot;98&quot;/&gt;&lt;top val=&quot;200&quot;/&gt;&lt;width val=&quot;526&quot;/&gt;&lt;height val=&quot;33&quot;/&gt;&lt;hasText val=&quot;1&quot;/&gt;&lt;paraId val=&quot;1&quot;/&gt;&lt;/Image&gt;&lt;Image&gt;&lt;filename val=&quot;C:\Users\juangonzalez\AppData\Local\Temp\1\CP111243411133Session\CPTrustFolder111243411149\PPTImport1112473502710\data\asimages\{CFAFB913-94F5-407A-A3E8-15A155752836}_1.png_crop.png&quot;/&gt;&lt;left val=&quot;160&quot;/&gt;&lt;top val=&quot;266&quot;/&gt;&lt;width val=&quot;944&quot;/&gt;&lt;height val=&quot;36&quot;/&gt;&lt;hasText val=&quot;1&quot;/&gt;&lt;paraId val=&quot;2&quot;/&gt;&lt;/Image&gt;&lt;Image&gt;&lt;filename val=&quot;C:\Users\juangonzalez\AppData\Local\Temp\1\CP111243411133Session\CPTrustFolder111243411149\PPTImport1112473502710\data\asimages\{D5AB8866-6A3C-4A1F-82AE-276A5DC16511}_1.png_crop.png&quot;/&gt;&lt;left val=&quot;101&quot;/&gt;&lt;top val=&quot;342&quot;/&gt;&lt;width val=&quot;501&quot;/&gt;&lt;height val=&quot;34&quot;/&gt;&lt;hasText val=&quot;1&quot;/&gt;&lt;paraId val=&quot;3&quot;/&gt;&lt;/Image&gt;&lt;Image&gt;&lt;filename val=&quot;C:\Users\juangonzalez\AppData\Local\Temp\1\CP111243411133Session\CPTrustFolder111243411149\PPTImport1112473502710\data\asimages\{EC35260E-4F7B-46C8-A851-265EB73487D4}_1.png_crop.png&quot;/&gt;&lt;left val=&quot;160&quot;/&gt;&lt;top val=&quot;408&quot;/&gt;&lt;width val=&quot;864&quot;/&gt;&lt;height val=&quot;36&quot;/&gt;&lt;hasText val=&quot;1&quot;/&gt;&lt;paraId val=&quot;4&quot;/&gt;&lt;/Image&gt;&lt;Image&gt;&lt;filename val=&quot;C:\Users\juangonzalez\AppData\Local\Temp\1\CP111243411133Session\CPTrustFolder111243411149\PPTImport1112473502710\data\asimages\{647A103B-05E0-4AFB-951F-EEC5B52B7ED5}_1.png_crop.png&quot;/&gt;&lt;left val=&quot;160&quot;/&gt;&lt;top val=&quot;476&quot;/&gt;&lt;width val=&quot;862&quot;/&gt;&lt;height val=&quot;96&quot;/&gt;&lt;hasText val=&quot;1&quot;/&gt;&lt;paraId val=&quot;5&quot;/&gt;&lt;/Image&gt;&lt;Image&gt;&lt;filename val=&quot;C:\Users\juangonzalez\AppData\Local\Temp\1\CP111243411133Session\CPTrustFolder111243411149\PPTImport1112473502710\data\asimages\{4DF565A0-550A-466F-8BBE-225BB4F96FE3}_1.png_crop.png&quot;/&gt;&lt;left val=&quot;160&quot;/&gt;&lt;top val=&quot;605&quot;/&gt;&lt;width val=&quot;828&quot;/&gt;&lt;height val=&quot;96&quot;/&gt;&lt;hasText val=&quot;1&quot;/&gt;&lt;paraId val=&quot;6&quot;/&gt;&lt;/Image&gt;&lt;Image&gt;&lt;filename val=&quot;C:\Users\juangonzalez\AppData\Local\Temp\1\CP111243411133Session\CPTrustFolder111243411149\PPTImport1112473502710\data\asimages\{C5FAB6C3-73B7-439D-A7AE-2034FBE055F9}_1.png_crop.png&quot;/&gt;&lt;left val=&quot;1242&quot;/&gt;&lt;top val=&quot;778&quot;/&gt;&lt;width val=&quot;0&quot;/&gt;&lt;height val=&quot;0&quot;/&gt;&lt;hasText val=&quot;1&quot;/&gt;&lt;paraId val=&quot;7&quot;/&gt;&lt;/Image&gt;&lt;/TextEffect&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5F44C2-F13B-4E14-BF96-B57FC93BE52A}&quot;/&gt;&lt;isInvalidForFieldText val=&quot;0&quot;/&gt;&lt;Image&gt;&lt;filename val=&quot;C:\Users\juangonzalez\AppData\Local\Temp\1\CP111243411133Session\CPTrustFolder111243411149\PPTImport1112473502710\data\asimages\{A95F44C2-F13B-4E14-BF96-B57FC93BE52A}_29.png&quot;/&gt;&lt;left val=&quot;5&quot;/&gt;&lt;top val=&quot;785&quot;/&gt;&lt;width val=&quot;84&quot;/&gt;&lt;height val=&quot;66&quot;/&gt;&lt;hasText val=&quot;1&quot;/&gt;&lt;/Image&gt;&lt;/ThreeDShape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ABFE23-62F4-4FCA-A933-6CE54867E67F}&quot;/&gt;&lt;isInvalidForFieldText val=&quot;0&quot;/&gt;&lt;Image&gt;&lt;filename val=&quot;C:\Users\juangonzalez\AppData\Local\Temp\1\CP111243411133Session\CPTrustFolder111243411149\PPTImport1112473502710\data\asimages\{0CABFE23-62F4-4FCA-A933-6CE54867E67F}_66.png&quot;/&gt;&lt;left val=&quot;5&quot;/&gt;&lt;top val=&quot;785&quot;/&gt;&lt;width val=&quot;84&quot;/&gt;&lt;height val=&quot;66&quot;/&gt;&lt;hasText val=&quot;1&quot;/&gt;&lt;/Image&gt;&lt;/ThreeDShape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ABFE23-62F4-4FCA-A933-6CE54867E67F}&quot;/&gt;&lt;isInvalidForFieldText val=&quot;0&quot;/&gt;&lt;Image&gt;&lt;filename val=&quot;C:\Users\juangonzalez\AppData\Local\Temp\1\CP111243411133Session\CPTrustFolder111243411149\PPTImport1112473502710\data\asimages\{0CABFE23-62F4-4FCA-A933-6CE54867E67F}_66.png&quot;/&gt;&lt;left val=&quot;5&quot;/&gt;&lt;top val=&quot;785&quot;/&gt;&lt;width val=&quot;84&quot;/&gt;&lt;height val=&quot;66&quot;/&gt;&lt;hasText val=&quot;1&quot;/&gt;&lt;/Image&gt;&lt;/ThreeDShape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FCF95173-1EC6-4219-AA57-727D7E04F81D}&quot;/&gt;&lt;isInvalidForFieldText val=&quot;0&quot;/&gt;&lt;Image&gt;&lt;filename val=&quot;C:\Users\juangonzalez\AppData\Local\Temp\1\CP111243411133Session\CPTrustFolder111243411149\PPTImport1112473502710\data\asimages\{FCF95173-1EC6-4219-AA57-727D7E04F81D}_70.png&quot;/&gt;&lt;left val=&quot;38&quot;/&gt;&lt;top val=&quot;15&quot;/&gt;&lt;width val=&quot;1051&quot;/&gt;&lt;height val=&quot;125&quot;/&gt;&lt;hasText val=&quot;1&quot;/&gt;&lt;/Image&gt;&lt;/ThreeDShape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1A1CA7B-5D87-475F-B2C9-74D34C1FF1F1}&quot;/&gt;&lt;isInvalidForFieldText val=&quot;0&quot;/&gt;&lt;Image&gt;&lt;filename val=&quot;C:\Users\juangonzalez\AppData\Local\Temp\1\CP111243411133Session\CPTrustFolder111243411149\PPTImport1112473502710\data\asimages\{21A1CA7B-5D87-475F-B2C9-74D34C1FF1F1}_70.png&quot;/&gt;&lt;left val=&quot;5&quot;/&gt;&lt;top val=&quot;785&quot;/&gt;&lt;width val=&quot;84&quot;/&gt;&lt;height val=&quot;66&quot;/&gt;&lt;hasText val=&quot;1&quot;/&gt;&lt;/Image&gt;&lt;/ThreeDShape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67898E4A-4E03-4C49-A10C-2F919A0DE1D8}&quot;/&gt;&lt;isInvalidForFieldText val=&quot;0&quot;/&gt;&lt;Image&gt;&lt;filename val=&quot;C:\Users\juangonzalez\AppData\Local\Temp\1\CP111243411133Session\CPTrustFolder111243411149\PPTImport1112473502710\data\asimages\{67898E4A-4E03-4C49-A10C-2F919A0DE1D8}_70.png&quot;/&gt;&lt;left val=&quot;45&quot;/&gt;&lt;top val=&quot;348&quot;/&gt;&lt;width val=&quot;1176&quot;/&gt;&lt;height val=&quot;107&quot;/&gt;&lt;hasText val=&quot;1&quot;/&gt;&lt;/Image&gt;&lt;/ThreeDShape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43&quot;/&gt;&lt;/TableIndex&gt;&lt;/ShapeTextInfo&gt;"/>
  <p:tag name="HTML_SHAPEINFO" val="&lt;ThreeDShapeInfo&gt;&lt;uuid val=&quot;{DA31CFC1-13DF-46C6-BD32-B2499ED9C4C7}&quot;/&gt;&lt;isInvalidForFieldText val=&quot;0&quot;/&gt;&lt;Image&gt;&lt;filename val=&quot;C:\Users\juangonzalez\AppData\Local\Temp\1\CP111243411133Session\CPTrustFolder111243411149\PPTImport1112473502710\data\asimages\{DA31CFC1-13DF-46C6-BD32-B2499ED9C4C7}_72.png&quot;/&gt;&lt;left val=&quot;35&quot;/&gt;&lt;top val=&quot;-6&quot;/&gt;&lt;width val=&quot;1338&quot;/&gt;&lt;height val=&quot;176&quot;/&gt;&lt;hasText val=&quot;1&quot;/&gt;&lt;/Image&gt;&lt;/ThreeDShape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4&quot;/&gt;&lt;lineCharCount val=&quot;1&quot;/&gt;&lt;lineCharCount val=&quot;64&quot;/&gt;&lt;lineCharCount val=&quot;1&quot;/&gt;&lt;lineCharCount val=&quot;73&quot;/&gt;&lt;lineCharCount val=&quot;1&quot;/&gt;&lt;lineCharCount val=&quot;76&quot;/&gt;&lt;lineCharCount val=&quot;1&quot;/&gt;&lt;lineCharCount val=&quot;82&quot;/&gt;&lt;lineCharCount val=&quot;1&quot;/&gt;&lt;lineCharCount val=&quot;80&quot;/&gt;&lt;lineCharCount val=&quot;1&quot;/&gt;&lt;lineCharCount val=&quot;79&quot;/&gt;&lt;lineCharCount val=&quot;1&quot;/&gt;&lt;lineCharCount val=&quot;66&quot;/&gt;&lt;lineCharCount val=&quot;1&quot;/&gt;&lt;lineCharCount val=&quot;76&quot;/&gt;&lt;/TableIndex&gt;&lt;/ShapeTextInfo&gt;"/>
  <p:tag name="HTML_SHAPEINFO" val="&lt;TextEffect&gt;&lt;Image&gt;&lt;filename val=&quot;C:\Users\juangonzalez\AppData\Local\Temp\1\CP111243411133Session\CPTrustFolder111243411149\PPTImport1112473502710\data\asimages\{35752D53-61D3-470D-B368-39BD3984DD49}_1.png_crop.png&quot;/&gt;&lt;left val=&quot;34&quot;/&gt;&lt;top val=&quot;172&quot;/&gt;&lt;width val=&quot;827&quot;/&gt;&lt;height val=&quot;28&quot;/&gt;&lt;hasText val=&quot;1&quot;/&gt;&lt;paraId val=&quot;1&quot;/&gt;&lt;/Image&gt;&lt;Image&gt;&lt;filename val=&quot;C:\Users\juangonzalez\AppData\Local\Temp\1\CP111243411133Session\CPTrustFolder111243411149\PPTImport1112473502710\data\asimages\{30BB5E50-A31E-4A2D-B08F-1B5F3216BDEC}_1.png_crop.png&quot;/&gt;&lt;left val=&quot;1297&quot;/&gt;&lt;top val=&quot;796&quot;/&gt;&lt;width val=&quot;0&quot;/&gt;&lt;height val=&quot;0&quot;/&gt;&lt;hasText val=&quot;1&quot;/&gt;&lt;paraId val=&quot;2&quot;/&gt;&lt;/Image&gt;&lt;Image&gt;&lt;filename val=&quot;C:\Users\juangonzalez\AppData\Local\Temp\1\CP111243411133Session\CPTrustFolder111243411149\PPTImport1112473502710\data\asimages\{864CEE8C-0828-4BFE-94E8-624B1B26F498}_1.png_crop.png&quot;/&gt;&lt;left val=&quot;34&quot;/&gt;&lt;top val=&quot;244&quot;/&gt;&lt;width val=&quot;821&quot;/&gt;&lt;height val=&quot;28&quot;/&gt;&lt;hasText val=&quot;1&quot;/&gt;&lt;paraId val=&quot;3&quot;/&gt;&lt;/Image&gt;&lt;Image&gt;&lt;filename val=&quot;C:\Users\juangonzalez\AppData\Local\Temp\1\CP111243411133Session\CPTrustFolder111243411149\PPTImport1112473502710\data\asimages\{1AFA387E-28F5-4388-8A77-900FEB001991}_1.png_crop.png&quot;/&gt;&lt;left val=&quot;1297&quot;/&gt;&lt;top val=&quot;796&quot;/&gt;&lt;width val=&quot;0&quot;/&gt;&lt;height val=&quot;0&quot;/&gt;&lt;hasText val=&quot;1&quot;/&gt;&lt;paraId val=&quot;4&quot;/&gt;&lt;/Image&gt;&lt;Image&gt;&lt;filename val=&quot;C:\Users\juangonzalez\AppData\Local\Temp\1\CP111243411133Session\CPTrustFolder111243411149\PPTImport1112473502710\data\asimages\{501B18F8-1F8C-455F-B9DB-76BE2E8D66CC}_1.png_crop.png&quot;/&gt;&lt;left val=&quot;34&quot;/&gt;&lt;top val=&quot;316&quot;/&gt;&lt;width val=&quot;956&quot;/&gt;&lt;height val=&quot;28&quot;/&gt;&lt;hasText val=&quot;1&quot;/&gt;&lt;paraId val=&quot;5&quot;/&gt;&lt;/Image&gt;&lt;Image&gt;&lt;filename val=&quot;C:\Users\juangonzalez\AppData\Local\Temp\1\CP111243411133Session\CPTrustFolder111243411149\PPTImport1112473502710\data\asimages\{ABC733FC-B2DE-40D2-82CE-CD7355CD29BA}_1.png_crop.png&quot;/&gt;&lt;left val=&quot;1297&quot;/&gt;&lt;top val=&quot;796&quot;/&gt;&lt;width val=&quot;0&quot;/&gt;&lt;height val=&quot;0&quot;/&gt;&lt;hasText val=&quot;1&quot;/&gt;&lt;paraId val=&quot;6&quot;/&gt;&lt;/Image&gt;&lt;Image&gt;&lt;filename val=&quot;C:\Users\juangonzalez\AppData\Local\Temp\1\CP111243411133Session\CPTrustFolder111243411149\PPTImport1112473502710\data\asimages\{4C56285C-CA74-41C8-B5BB-60C7A5B2AD42}_1.png_crop.png&quot;/&gt;&lt;left val=&quot;34&quot;/&gt;&lt;top val=&quot;388&quot;/&gt;&lt;width val=&quot;981&quot;/&gt;&lt;height val=&quot;28&quot;/&gt;&lt;hasText val=&quot;1&quot;/&gt;&lt;paraId val=&quot;7&quot;/&gt;&lt;/Image&gt;&lt;Image&gt;&lt;filename val=&quot;C:\Users\juangonzalez\AppData\Local\Temp\1\CP111243411133Session\CPTrustFolder111243411149\PPTImport1112473502710\data\asimages\{43431ACD-8EBE-44B1-A49F-3DA9F0A7B2F7}_1.png_crop.png&quot;/&gt;&lt;left val=&quot;1297&quot;/&gt;&lt;top val=&quot;796&quot;/&gt;&lt;width val=&quot;0&quot;/&gt;&lt;height val=&quot;0&quot;/&gt;&lt;hasText val=&quot;1&quot;/&gt;&lt;paraId val=&quot;8&quot;/&gt;&lt;/Image&gt;&lt;Image&gt;&lt;filename val=&quot;C:\Users\juangonzalez\AppData\Local\Temp\1\CP111243411133Session\CPTrustFolder111243411149\PPTImport1112473502710\data\asimages\{A067CD2D-DD4B-4724-83A1-88A5A3A44AB9}_1.png_crop.png&quot;/&gt;&lt;left val=&quot;34&quot;/&gt;&lt;top val=&quot;460&quot;/&gt;&lt;width val=&quot;1068&quot;/&gt;&lt;height val=&quot;28&quot;/&gt;&lt;hasText val=&quot;1&quot;/&gt;&lt;paraId val=&quot;9&quot;/&gt;&lt;/Image&gt;&lt;Image&gt;&lt;filename val=&quot;C:\Users\juangonzalez\AppData\Local\Temp\1\CP111243411133Session\CPTrustFolder111243411149\PPTImport1112473502710\data\asimages\{36A7278A-AE36-4118-89F5-80CFDA5AC3D6}_1.png_crop.png&quot;/&gt;&lt;left val=&quot;1297&quot;/&gt;&lt;top val=&quot;796&quot;/&gt;&lt;width val=&quot;0&quot;/&gt;&lt;height val=&quot;0&quot;/&gt;&lt;hasText val=&quot;1&quot;/&gt;&lt;paraId val=&quot;10&quot;/&gt;&lt;/Image&gt;&lt;Image&gt;&lt;filename val=&quot;C:\Users\juangonzalez\AppData\Local\Temp\1\CP111243411133Session\CPTrustFolder111243411149\PPTImport1112473502710\data\asimages\{CC72A9A6-1B4D-4807-9A6B-DACA2F8A3D2E}_1.png_crop.png&quot;/&gt;&lt;left val=&quot;34&quot;/&gt;&lt;top val=&quot;532&quot;/&gt;&lt;width val=&quot;1050&quot;/&gt;&lt;height val=&quot;28&quot;/&gt;&lt;hasText val=&quot;1&quot;/&gt;&lt;paraId val=&quot;11&quot;/&gt;&lt;/Image&gt;&lt;Image&gt;&lt;filename val=&quot;C:\Users\juangonzalez\AppData\Local\Temp\1\CP111243411133Session\CPTrustFolder111243411149\PPTImport1112473502710\data\asimages\{8EF3AD34-59A5-4F33-B1AC-09AD680610C1}_1.png_crop.png&quot;/&gt;&lt;left val=&quot;1297&quot;/&gt;&lt;top val=&quot;796&quot;/&gt;&lt;width val=&quot;0&quot;/&gt;&lt;height val=&quot;0&quot;/&gt;&lt;hasText val=&quot;1&quot;/&gt;&lt;paraId val=&quot;12&quot;/&gt;&lt;/Image&gt;&lt;Image&gt;&lt;filename val=&quot;C:\Users\juangonzalez\AppData\Local\Temp\1\CP111243411133Session\CPTrustFolder111243411149\PPTImport1112473502710\data\asimages\{D0FD63BA-3794-4CD1-BD0B-10FFA3D59C58}_1.png_crop.png&quot;/&gt;&lt;left val=&quot;34&quot;/&gt;&lt;top val=&quot;604&quot;/&gt;&lt;width val=&quot;1044&quot;/&gt;&lt;height val=&quot;28&quot;/&gt;&lt;hasText val=&quot;1&quot;/&gt;&lt;paraId val=&quot;13&quot;/&gt;&lt;/Image&gt;&lt;Image&gt;&lt;filename val=&quot;C:\Users\juangonzalez\AppData\Local\Temp\1\CP111243411133Session\CPTrustFolder111243411149\PPTImport1112473502710\data\asimages\{7AB84455-82C5-471D-8F3D-C07DE2D02236}_1.png_crop.png&quot;/&gt;&lt;left val=&quot;1297&quot;/&gt;&lt;top val=&quot;796&quot;/&gt;&lt;width val=&quot;0&quot;/&gt;&lt;height val=&quot;0&quot;/&gt;&lt;hasText val=&quot;1&quot;/&gt;&lt;paraId val=&quot;14&quot;/&gt;&lt;/Image&gt;&lt;Image&gt;&lt;filename val=&quot;C:\Users\juangonzalez\AppData\Local\Temp\1\CP111243411133Session\CPTrustFolder111243411149\PPTImport1112473502710\data\asimages\{DA780BA2-079E-4D33-80B9-43D16A178FFD}_1.png_crop.png&quot;/&gt;&lt;left val=&quot;34&quot;/&gt;&lt;top val=&quot;676&quot;/&gt;&lt;width val=&quot;902&quot;/&gt;&lt;height val=&quot;28&quot;/&gt;&lt;hasText val=&quot;1&quot;/&gt;&lt;paraId val=&quot;15&quot;/&gt;&lt;/Image&gt;&lt;Image&gt;&lt;filename val=&quot;C:\Users\juangonzalez\AppData\Local\Temp\1\CP111243411133Session\CPTrustFolder111243411149\PPTImport1112473502710\data\asimages\{3801E29C-343A-4D20-B0A6-BECD08293B76}_1.png_crop.png&quot;/&gt;&lt;left val=&quot;1297&quot;/&gt;&lt;top val=&quot;796&quot;/&gt;&lt;width val=&quot;0&quot;/&gt;&lt;height val=&quot;0&quot;/&gt;&lt;hasText val=&quot;1&quot;/&gt;&lt;paraId val=&quot;16&quot;/&gt;&lt;/Image&gt;&lt;Image&gt;&lt;filename val=&quot;C:\Users\juangonzalez\AppData\Local\Temp\1\CP111243411133Session\CPTrustFolder111243411149\PPTImport1112473502710\data\asimages\{70E98DE8-3B98-45A2-82DE-8B07439BF07D}_1.png_crop.png&quot;/&gt;&lt;left val=&quot;34&quot;/&gt;&lt;top val=&quot;748&quot;/&gt;&lt;width val=&quot;999&quot;/&gt;&lt;height val=&quot;28&quot;/&gt;&lt;hasText val=&quot;1&quot;/&gt;&lt;paraId val=&quot;17&quot;/&gt;&lt;/Image&gt;&lt;/TextEffect&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65B83C8-1484-42D6-BFC5-246D432D4790}&quot;/&gt;&lt;isInvalidForFieldText val=&quot;0&quot;/&gt;&lt;Image&gt;&lt;filename val=&quot;C:\Users\juangonzalez\AppData\Local\Temp\1\CP111243411133Session\CPTrustFolder111243411149\PPTImport1112473502710\data\asimages\{565B83C8-1484-42D6-BFC5-246D432D4790}_72.png&quot;/&gt;&lt;left val=&quot;5&quot;/&gt;&lt;top val=&quot;786&quot;/&gt;&lt;width val=&quot;84&quot;/&gt;&lt;height val=&quot;6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SmartArt&gt;&lt;Image&gt;&lt;filename val=&quot;C:\Users\juangonzalez\AppData\Local\Temp\1\CP111243411133Session\CPTrustFolder111243411149\PPTImport1112473502710\data\asimages\{DD5B9742-BC6B-4C2B-86BB-45C837EFB599}_2.png&quot;/&gt;&lt;left val=&quot;54&quot;/&gt;&lt;top val=&quot;180&quot;/&gt;&lt;width val=&quot;1189&quot;/&gt;&lt;height val=&quot;561&quot;/&gt;&lt;hasText val=&quot;1&quot;/&gt;&lt;/Image&gt;&lt;SmartArtElem id=&quot;{19F8E9C1-A2B7-41BC-A57B-CC8742F2A18B}&quot;&gt;&lt;left val=&quot;523&quot;/&gt;&lt;top val=&quot;313&quot;/&gt;&lt;width val=&quot;258&quot;/&gt;&lt;height val=&quot;258&quot;/&gt;&lt;Image&gt;&lt;filename val=&quot;C:\Users\juangonzalez\AppData\Local\Temp\1\CP111243411133Session\CPTrustFolder111243411149\PPTImport1112473502710\data\asimages\{770B2E13-67E0-4697-BA41-6354290623FA}_1.png&quot;/&gt;&lt;left val=&quot;523&quot;/&gt;&lt;top val=&quot;313&quot;/&gt;&lt;width val=&quot;258&quot;/&gt;&lt;height val=&quot;258&quot;/&gt;&lt;hasText val=&quot;0&quot;/&gt;&lt;/Image&gt;&lt;/SmartArtElem&gt;&lt;SmartArtElem id=&quot;{5C1F1667-11C6-441C-9A41-59A626CF6736}&quot;&gt;&lt;left val=&quot;100&quot;/&gt;&lt;top val=&quot;275&quot;/&gt;&lt;width val=&quot;369&quot;/&gt;&lt;height val=&quot;147&quot;/&gt;&lt;Image&gt;&lt;filename val=&quot;C:\Users\juangonzalez\AppData\Local\Temp\1\CP111243411133Session\CPTrustFolder111243411149\PPTImport1112473502710\data\asimages\{DDC5E11B-0E28-4256-9754-0EA045357874}_1.png&quot;/&gt;&lt;left val=&quot;108&quot;/&gt;&lt;top val=&quot;278&quot;/&gt;&lt;width val=&quot;353&quot;/&gt;&lt;height val=&quot;133&quot;/&gt;&lt;hasText val=&quot;0&quot;/&gt;&lt;/Image&gt;&lt;Image&gt;&lt;filename val=&quot;C:\Users\juangonzalez\AppData\Local\Temp\1\CP111243411133Session\CPTrustFolder111243411149\PPTImport1112473502710\data\asimages\{5C64F097-949C-4234-A19E-5BCD2024EA8D}_1.png&quot;/&gt;&lt;left val=&quot;100&quot;/&gt;&lt;top val=&quot;275&quot;/&gt;&lt;width val=&quot;369&quot;/&gt;&lt;height val=&quot;147&quot;/&gt;&lt;hasText val=&quot;1&quot;/&gt;&lt;/Image&gt;&lt;/SmartArtElem&gt;&lt;SmartArtElem id=&quot;{D5905D45-1BD1-49D7-956D-A299071B0E33}&quot;&gt;&lt;left val=&quot;589&quot;/&gt;&lt;top val=&quot;364&quot;/&gt;&lt;width val=&quot;258&quot;/&gt;&lt;height val=&quot;258&quot;/&gt;&lt;Image&gt;&lt;filename val=&quot;C:\Users\juangonzalez\AppData\Local\Temp\1\CP111243411133Session\CPTrustFolder111243411149\PPTImport1112473502710\data\asimages\{4387E639-099C-445D-A9B9-4A4816318600}_1.png&quot;/&gt;&lt;left val=&quot;589&quot;/&gt;&lt;top val=&quot;364&quot;/&gt;&lt;width val=&quot;258&quot;/&gt;&lt;height val=&quot;258&quot;/&gt;&lt;hasText val=&quot;0&quot;/&gt;&lt;/Image&gt;&lt;/SmartArtElem&gt;&lt;SmartArtElem id=&quot;{502FCC73-3120-4901-B74F-ED1278AAD10D}&quot;&gt;&lt;left val=&quot;848&quot;/&gt;&lt;top val=&quot;269&quot;/&gt;&lt;width val=&quot;341&quot;/&gt;&lt;height val=&quot;214&quot;/&gt;&lt;Image&gt;&lt;filename val=&quot;C:\Users\juangonzalez\AppData\Local\Temp\1\CP111243411133Session\CPTrustFolder111243411149\PPTImport1112473502710\data\asimages\{9729BD15-1E84-44DF-A5EB-F49607570074}_1.png&quot;/&gt;&lt;left val=&quot;848&quot;/&gt;&lt;top val=&quot;270&quot;/&gt;&lt;width val=&quot;341&quot;/&gt;&lt;height val=&quot;144&quot;/&gt;&lt;hasText val=&quot;0&quot;/&gt;&lt;/Image&gt;&lt;Image&gt;&lt;filename val=&quot;C:\Users\juangonzalez\AppData\Local\Temp\1\CP111243411133Session\CPTrustFolder111243411149\PPTImport1112473502710\data\asimages\{FCF0027D-339E-4C29-A62D-34CD16068792}_1.png&quot;/&gt;&lt;left val=&quot;848&quot;/&gt;&lt;top val=&quot;269&quot;/&gt;&lt;width val=&quot;341&quot;/&gt;&lt;height val=&quot;214&quot;/&gt;&lt;hasText val=&quot;1&quot;/&gt;&lt;/Image&gt;&lt;/SmartArtElem&gt;&lt;SmartArtElem id=&quot;{027094B5-0F81-4E70-A1E7-9D9499908BEC}&quot;&gt;&lt;left val=&quot;590&quot;/&gt;&lt;top val=&quot;455&quot;/&gt;&lt;width val=&quot;259&quot;/&gt;&lt;height val=&quot;258&quot;/&gt;&lt;Image&gt;&lt;filename val=&quot;C:\Users\juangonzalez\AppData\Local\Temp\1\CP111243411133Session\CPTrustFolder111243411149\PPTImport1112473502710\data\asimages\{01A0EF61-3DF7-49CC-AD33-ADD0EDD3588D}_1.png&quot;/&gt;&lt;left val=&quot;590&quot;/&gt;&lt;top val=&quot;455&quot;/&gt;&lt;width val=&quot;259&quot;/&gt;&lt;height val=&quot;258&quot;/&gt;&lt;hasText val=&quot;0&quot;/&gt;&lt;/Image&gt;&lt;/SmartArtElem&gt;&lt;SmartArtElem id=&quot;{FEC42A54-E0A1-4085-9EC2-DBAF085C99E8}&quot;&gt;&lt;left val=&quot;73&quot;/&gt;&lt;top val=&quot;504&quot;/&gt;&lt;width val=&quot;492&quot;/&gt;&lt;height val=&quot;232&quot;/&gt;&lt;Image&gt;&lt;filename val=&quot;C:\Users\juangonzalez\AppData\Local\Temp\1\CP111243411133Session\CPTrustFolder111243411149\PPTImport1112473502710\data\asimages\{E71029AE-2FF9-4081-B4EA-04A636DFABDF}_1.png&quot;/&gt;&lt;left val=&quot;88&quot;/&gt;&lt;top val=&quot;544&quot;/&gt;&lt;width val=&quot;384&quot;/&gt;&lt;height val=&quot;144&quot;/&gt;&lt;hasText val=&quot;0&quot;/&gt;&lt;/Image&gt;&lt;Image&gt;&lt;filename val=&quot;C:\Users\juangonzalez\AppData\Local\Temp\1\CP111243411133Session\CPTrustFolder111243411149\PPTImport1112473502710\data\asimages\{7BF29063-2D4E-4741-8D9C-8A87DBB3304F}_1.png&quot;/&gt;&lt;left val=&quot;73&quot;/&gt;&lt;top val=&quot;504&quot;/&gt;&lt;width val=&quot;492&quot;/&gt;&lt;height val=&quot;232&quot;/&gt;&lt;hasText val=&quot;1&quot;/&gt;&lt;/Image&gt;&lt;/SmartArtElem&gt;&lt;SmartArtElem id=&quot;{A7E46A0D-8FE0-49E3-B5FE-015B8AC41F0A}&quot;&gt;&lt;left val=&quot;470&quot;/&gt;&lt;top val=&quot;455&quot;/&gt;&lt;width val=&quot;259&quot;/&gt;&lt;height val=&quot;259&quot;/&gt;&lt;Image&gt;&lt;filename val=&quot;C:\Users\juangonzalez\AppData\Local\Temp\1\CP111243411133Session\CPTrustFolder111243411149\PPTImport1112473502710\data\asimages\{4B3248CA-EDEA-4B8E-973D-412B088C687A}_1.png&quot;/&gt;&lt;left val=&quot;470&quot;/&gt;&lt;top val=&quot;455&quot;/&gt;&lt;width val=&quot;259&quot;/&gt;&lt;height val=&quot;259&quot;/&gt;&lt;hasText val=&quot;0&quot;/&gt;&lt;/Image&gt;&lt;/SmartArtElem&gt;&lt;SmartArtElem id=&quot;{2981D4BC-2189-4BD4-BA8F-94EE582307D8}&quot;&gt;&lt;left val=&quot;169&quot;/&gt;&lt;top val=&quot;596&quot;/&gt;&lt;width val=&quot;356&quot;/&gt;&lt;height val=&quot;145&quot;/&gt;&lt;Image&gt;&lt;filename val=&quot;C:\Users\juangonzalez\AppData\Local\Temp\1\CP111243411133Session\CPTrustFolder111243411149\PPTImport1112473502710\data\asimages\{B97A94AA-B7BE-4C7E-83EF-CF25F1C5E4A4}_1.png&quot;/&gt;&lt;left val=&quot;169&quot;/&gt;&lt;top val=&quot;596&quot;/&gt;&lt;width val=&quot;356&quot;/&gt;&lt;height val=&quot;145&quot;/&gt;&lt;hasText val=&quot;0&quot;/&gt;&lt;/Image&gt;&lt;Image&gt;&lt;filename val=&quot;C:\Users\juangonzalez\AppData\Local\Temp\1\CP111243411133Session\CPTrustFolder111243411149\PPTImport1112473502710\data\asimages\{90AFEF49-24ED-4C55-A29C-DDAAE9D07921}_1.png&quot;/&gt;&lt;left val=&quot;169&quot;/&gt;&lt;top val=&quot;596&quot;/&gt;&lt;width val=&quot;356&quot;/&gt;&lt;height val=&quot;145&quot;/&gt;&lt;hasText val=&quot;0&quot;/&gt;&lt;/Image&gt;&lt;/SmartArtElem&gt;&lt;SmartArtElem id=&quot;{FD5914B6-44EF-4F48-9182-157C53CBB078}&quot;&gt;&lt;left val=&quot;460&quot;/&gt;&lt;top val=&quot;365&quot;/&gt;&lt;width val=&quot;259&quot;/&gt;&lt;height val=&quot;259&quot;/&gt;&lt;Image&gt;&lt;filename val=&quot;C:\Users\juangonzalez\AppData\Local\Temp\1\CP111243411133Session\CPTrustFolder111243411149\PPTImport1112473502710\data\asimages\{B57B8C9A-4587-4C97-9A35-CFE23777D86D}_1.png&quot;/&gt;&lt;left val=&quot;460&quot;/&gt;&lt;top val=&quot;365&quot;/&gt;&lt;width val=&quot;259&quot;/&gt;&lt;height val=&quot;259&quot;/&gt;&lt;hasText val=&quot;0&quot;/&gt;&lt;/Image&gt;&lt;/SmartArtElem&gt;&lt;SmartArtElem id=&quot;{8F4AE2FE-E378-4028-A886-03F33EF11A3C}&quot;&gt;&lt;left val=&quot;838&quot;/&gt;&lt;top val=&quot;519&quot;/&gt;&lt;width val=&quot;394&quot;/&gt;&lt;height val=&quot;189&quot;/&gt;&lt;Image&gt;&lt;filename val=&quot;C:\Users\juangonzalez\AppData\Local\Temp\1\CP111243411133Session\CPTrustFolder111243411149\PPTImport1112473502710\data\asimages\{8FA7E82F-BB90-4213-B47A-C4CC4C38E3BB}_1.png&quot;/&gt;&lt;left val=&quot;860&quot;/&gt;&lt;top val=&quot;536&quot;/&gt;&lt;width val=&quot;349&quot;/&gt;&lt;height val=&quot;145&quot;/&gt;&lt;hasText val=&quot;0&quot;/&gt;&lt;/Image&gt;&lt;Image&gt;&lt;filename val=&quot;C:\Users\juangonzalez\AppData\Local\Temp\1\CP111243411133Session\CPTrustFolder111243411149\PPTImport1112473502710\data\asimages\{2E68F054-75D8-4FC0-9434-4697616DD05F}_1.png&quot;/&gt;&lt;left val=&quot;838&quot;/&gt;&lt;top val=&quot;519&quot;/&gt;&lt;width val=&quot;394&quot;/&gt;&lt;height val=&quot;189&quot;/&gt;&lt;hasText val=&quot;1&quot;/&gt;&lt;/Image&gt;&lt;/SmartArtElem&gt;&lt;/SmartArt&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28&quot;/&gt;&lt;/TableIndex&gt;&lt;/ShapeTextInfo&gt;"/>
  <p:tag name="HTML_SHAPEINFO" val="&lt;ThreeDShapeInfo&gt;&lt;uuid val=&quot;{2B25C0C5-01AF-4D21-BAAC-3C400453364B}&quot;/&gt;&lt;isInvalidForFieldText val=&quot;0&quot;/&gt;&lt;Image&gt;&lt;filename val=&quot;C:\Users\juangonzalez\AppData\Local\Temp\1\CP111243411133Session\CPTrustFolder111243411149\PPTImport1112473502710\data\asimages\{2B25C0C5-01AF-4D21-BAAC-3C400453364B}_73.png&quot;/&gt;&lt;left val=&quot;41&quot;/&gt;&lt;top val=&quot;-11&quot;/&gt;&lt;width val=&quot;1350&quot;/&gt;&lt;height val=&quot;176&quot;/&gt;&lt;hasText val=&quot;1&quot;/&gt;&lt;/Image&gt;&lt;/ThreeDShape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121&quot;/&gt;&lt;lineCharCount val=&quot;130&quot;/&gt;&lt;lineCharCount val=&quot;127&quot;/&gt;&lt;lineCharCount val=&quot;32&quot;/&gt;&lt;lineCharCount val=&quot;117&quot;/&gt;&lt;lineCharCount val=&quot;135&quot;/&gt;&lt;lineCharCount val=&quot;127&quot;/&gt;&lt;lineCharCount val=&quot;122&quot;/&gt;&lt;lineCharCount val=&quot;134&quot;/&gt;&lt;lineCharCount val=&quot;134&quot;/&gt;&lt;lineCharCount val=&quot;116&quot;/&gt;&lt;lineCharCount val=&quot;133&quot;/&gt;&lt;lineCharCount val=&quot;131&quot;/&gt;&lt;lineCharCount val=&quot;24&quot;/&gt;&lt;lineCharCount val=&quot;117&quot;/&gt;&lt;lineCharCount val=&quot;130&quot;/&gt;&lt;lineCharCount val=&quot;129&quot;/&gt;&lt;lineCharCount val=&quot;71&quot;/&gt;&lt;lineCharCount val=&quot;1&quot;/&gt;&lt;lineCharCount val=&quot;93&quot;/&gt;&lt;/TableIndex&gt;&lt;/ShapeTextInfo&gt;"/>
  <p:tag name="HTML_SHAPEINFO" val="&lt;TextEffect&gt;&lt;Image&gt;&lt;filename val=&quot;C:\Users\juangonzalez\AppData\Local\Temp\1\CP111243411133Session\CPTrustFolder111243411149\PPTImport1112473502710\data\asimages\{FE81125C-70BC-457D-B344-ACF1FDD88B9D}_1.png_crop.png&quot;/&gt;&lt;left val=&quot;55&quot;/&gt;&lt;top val=&quot;168&quot;/&gt;&lt;width val=&quot;1177&quot;/&gt;&lt;height val=&quot;102&quot;/&gt;&lt;hasText val=&quot;1&quot;/&gt;&lt;paraId val=&quot;1&quot;/&gt;&lt;/Image&gt;&lt;Image&gt;&lt;filename val=&quot;C:\Users\juangonzalez\AppData\Local\Temp\1\CP111243411133Session\CPTrustFolder111243411149\PPTImport1112473502710\data\asimages\{01C166E0-31EC-410A-8333-4CAC03D4407B}_1.png_crop.png&quot;/&gt;&lt;left val=&quot;55&quot;/&gt;&lt;top val=&quot;286&quot;/&gt;&lt;width val=&quot;1154&quot;/&gt;&lt;height val=&quot;75&quot;/&gt;&lt;hasText val=&quot;1&quot;/&gt;&lt;paraId val=&quot;2&quot;/&gt;&lt;/Image&gt;&lt;Image&gt;&lt;filename val=&quot;C:\Users\juangonzalez\AppData\Local\Temp\1\CP111243411133Session\CPTrustFolder111243411149\PPTImport1112473502710\data\asimages\{9590CFCB-BF7B-4523-82E0-ED467F919B61}_1.png_crop.png&quot;/&gt;&lt;left val=&quot;54&quot;/&gt;&lt;top val=&quot;377&quot;/&gt;&lt;width val=&quot;1195&quot;/&gt;&lt;height val=&quot;75&quot;/&gt;&lt;hasText val=&quot;1&quot;/&gt;&lt;paraId val=&quot;3&quot;/&gt;&lt;/Image&gt;&lt;Image&gt;&lt;filename val=&quot;C:\Users\juangonzalez\AppData\Local\Temp\1\CP111243411133Session\CPTrustFolder111243411149\PPTImport1112473502710\data\asimages\{78A99C76-06EE-489B-BA11-9F5C98234F16}_1.png_crop.png&quot;/&gt;&lt;left val=&quot;54&quot;/&gt;&lt;top val=&quot;468&quot;/&gt;&lt;width val=&quot;1191&quot;/&gt;&lt;height val=&quot;102&quot;/&gt;&lt;hasText val=&quot;1&quot;/&gt;&lt;paraId val=&quot;4&quot;/&gt;&lt;/Image&gt;&lt;Image&gt;&lt;filename val=&quot;C:\Users\juangonzalez\AppData\Local\Temp\1\CP111243411133Session\CPTrustFolder111243411149\PPTImport1112473502710\data\asimages\{FF94B4B3-FE92-4FC9-A9A6-34BE4501F0A0}_1.png_crop.png&quot;/&gt;&lt;left val=&quot;54&quot;/&gt;&lt;top val=&quot;586&quot;/&gt;&lt;width val=&quot;1187&quot;/&gt;&lt;height val=&quot;102&quot;/&gt;&lt;hasText val=&quot;1&quot;/&gt;&lt;paraId val=&quot;5&quot;/&gt;&lt;/Image&gt;&lt;Image&gt;&lt;filename val=&quot;C:\Users\juangonzalez\AppData\Local\Temp\1\CP111243411133Session\CPTrustFolder111243411149\PPTImport1112473502710\data\asimages\{13F0AF2E-EA31-4F3A-ACCA-8311163A5DEA}_1.png_crop.png&quot;/&gt;&lt;left val=&quot;1271&quot;/&gt;&lt;top val=&quot;770&quot;/&gt;&lt;width val=&quot;0&quot;/&gt;&lt;height val=&quot;0&quot;/&gt;&lt;hasText val=&quot;1&quot;/&gt;&lt;paraId val=&quot;6&quot;/&gt;&lt;/Image&gt;&lt;Image&gt;&lt;filename val=&quot;C:\Users\juangonzalez\AppData\Local\Temp\1\CP111243411133Session\CPTrustFolder111243411149\PPTImport1112473502710\data\asimages\{11347DA1-9E26-45DD-9DDA-B1B39490F406}_1.png_crop.png&quot;/&gt;&lt;left val=&quot;55&quot;/&gt;&lt;top val=&quot;731&quot;/&gt;&lt;width val=&quot;908&quot;/&gt;&lt;height val=&quot;20&quot;/&gt;&lt;hasText val=&quot;1&quot;/&gt;&lt;paraId val=&quot;7&quot;/&gt;&lt;/Image&gt;&lt;/TextEffect&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FE5B07-C09D-4F90-AB46-1D9B2061C2F5}&quot;/&gt;&lt;isInvalidForFieldText val=&quot;0&quot;/&gt;&lt;Image&gt;&lt;filename val=&quot;C:\Users\juangonzalez\AppData\Local\Temp\1\CP111243411133Session\CPTrustFolder111243411149\PPTImport1112473502710\data\asimages\{E2FE5B07-C09D-4F90-AB46-1D9B2061C2F5}_73.png&quot;/&gt;&lt;left val=&quot;5&quot;/&gt;&lt;top val=&quot;786&quot;/&gt;&lt;width val=&quot;84&quot;/&gt;&lt;height val=&quot;65&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E1E7CAE-026F-447B-AF8F-C27B61E9C653}&quot;/&gt;&lt;isInvalidForFieldText val=&quot;0&quot;/&gt;&lt;Image&gt;&lt;filename val=&quot;C:\Users\juangonzalez\AppData\Local\Temp\1\CP111243411133Session\CPTrustFolder111243411149\PPTImport1112473502710\data\asimages\{0E1E7CAE-026F-447B-AF8F-C27B61E9C653}_74.png&quot;/&gt;&lt;left val=&quot;38&quot;/&gt;&lt;top val=&quot;28&quot;/&gt;&lt;width val=&quot;1063&quot;/&gt;&lt;height val=&quot;124&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6&quot;/&gt;&lt;lineCharCount val=&quot;43&quot;/&gt;&lt;lineCharCount val=&quot;64&quot;/&gt;&lt;lineCharCount val=&quot;42&quot;/&gt;&lt;lineCharCount val=&quot;1&quot;/&gt;&lt;lineCharCount val=&quot;56&quot;/&gt;&lt;lineCharCount val=&quot;81&quot;/&gt;&lt;lineCharCount val=&quot;23&quot;/&gt;&lt;lineCharCount val=&quot;42&quot;/&gt;&lt;lineCharCount val=&quot;1&quot;/&gt;&lt;lineCharCount val=&quot;47&quot;/&gt;&lt;lineCharCount val=&quot;24&quot;/&gt;&lt;lineCharCount val=&quot;16&quot;/&gt;&lt;lineCharCount val=&quot;16&quot;/&gt;&lt;lineCharCount val=&quot;42&quot;/&gt;&lt;lineCharCount val=&quot;1&quot;/&gt;&lt;lineCharCount val=&quot;1&quot;/&gt;&lt;lineCharCount val=&quot;1&quot;/&gt;&lt;lineCharCount val=&quot;1&quot;/&gt;&lt;/TableIndex&gt;&lt;/ShapeTextInfo&gt;"/>
  <p:tag name="HTML_SHAPEINFO" val="&lt;TextEffect&gt;&lt;Image&gt;&lt;filename val=&quot;C:\Users\juangonzalez\AppData\Local\Temp\1\CP111243411133Session\CPTrustFolder111243411149\PPTImport1112473502710\data\asimages\{7CE11016-5520-46AE-B619-D5BB72D92C5C}_1.png_crop.png&quot;/&gt;&lt;left val=&quot;80&quot;/&gt;&lt;top val=&quot;188&quot;/&gt;&lt;width val=&quot;463&quot;/&gt;&lt;height val=&quot;27&quot;/&gt;&lt;hasText val=&quot;1&quot;/&gt;&lt;paraId val=&quot;1&quot;/&gt;&lt;/Image&gt;&lt;Image&gt;&lt;filename val=&quot;C:\Users\juangonzalez\AppData\Local\Temp\1\CP111243411133Session\CPTrustFolder111243411149\PPTImport1112473502710\data\asimages\{55159DE7-B280-4969-9FCA-1D1BE974EBBC}_1.png_crop.png&quot;/&gt;&lt;left val=&quot;83&quot;/&gt;&lt;top val=&quot;232&quot;/&gt;&lt;width val=&quot;691&quot;/&gt;&lt;height val=&quot;31&quot;/&gt;&lt;hasText val=&quot;1&quot;/&gt;&lt;paraId val=&quot;2&quot;/&gt;&lt;/Image&gt;&lt;Image&gt;&lt;filename val=&quot;C:\Users\juangonzalez\AppData\Local\Temp\1\CP111243411133Session\CPTrustFolder111243411149\PPTImport1112473502710\data\asimages\{6C623027-66E9-4E3A-BF8D-DFC72D346586}_1.png_crop.png&quot;/&gt;&lt;left val=&quot;142&quot;/&gt;&lt;top val=&quot;273&quot;/&gt;&lt;width val=&quot;912&quot;/&gt;&lt;height val=&quot;30&quot;/&gt;&lt;hasText val=&quot;1&quot;/&gt;&lt;paraId val=&quot;3&quot;/&gt;&lt;/Image&gt;&lt;Image&gt;&lt;filename val=&quot;C:\Users\juangonzalez\AppData\Local\Temp\1\CP111243411133Session\CPTrustFolder111243411149\PPTImport1112473502710\data\asimages\{0ADA50C6-5B9E-41DD-A46C-0C6AB5A79A73}_1.png_crop.png&quot;/&gt;&lt;left val=&quot;142&quot;/&gt;&lt;top val=&quot;312&quot;/&gt;&lt;width val=&quot;684&quot;/&gt;&lt;height val=&quot;31&quot;/&gt;&lt;hasText val=&quot;1&quot;/&gt;&lt;paraId val=&quot;4&quot;/&gt;&lt;/Image&gt;&lt;Image&gt;&lt;filename val=&quot;C:\Users\juangonzalez\AppData\Local\Temp\1\CP111243411133Session\CPTrustFolder111243411149\PPTImport1112473502710\data\asimages\{91C6A2EE-64F5-46F3-884D-8B236B3C97DB}_1.png_crop.png&quot;/&gt;&lt;left val=&quot;1278&quot;/&gt;&lt;top val=&quot;798&quot;/&gt;&lt;width val=&quot;0&quot;/&gt;&lt;height val=&quot;0&quot;/&gt;&lt;hasText val=&quot;1&quot;/&gt;&lt;paraId val=&quot;5&quot;/&gt;&lt;/Image&gt;&lt;Image&gt;&lt;filename val=&quot;C:\Users\juangonzalez\AppData\Local\Temp\1\CP111243411133Session\CPTrustFolder111243411149\PPTImport1112473502710\data\asimages\{9F642A53-51A8-40C5-8F14-BB43AD3FC917}_1.png_crop.png&quot;/&gt;&lt;left val=&quot;83&quot;/&gt;&lt;top val=&quot;392&quot;/&gt;&lt;width val=&quot;876&quot;/&gt;&lt;height val=&quot;31&quot;/&gt;&lt;hasText val=&quot;1&quot;/&gt;&lt;paraId val=&quot;6&quot;/&gt;&lt;/Image&gt;&lt;Image&gt;&lt;filename val=&quot;C:\Users\juangonzalez\AppData\Local\Temp\1\CP111243411133Session\CPTrustFolder111243411149\PPTImport1112473502710\data\asimages\{322DA896-A056-4DFD-8858-680143FC61CD}_1.png_crop.png&quot;/&gt;&lt;left val=&quot;142&quot;/&gt;&lt;top val=&quot;432&quot;/&gt;&lt;width val=&quot;1106&quot;/&gt;&lt;height val=&quot;56&quot;/&gt;&lt;hasText val=&quot;1&quot;/&gt;&lt;paraId val=&quot;7&quot;/&gt;&lt;/Image&gt;&lt;Image&gt;&lt;filename val=&quot;C:\Users\juangonzalez\AppData\Local\Temp\1\CP111243411133Session\CPTrustFolder111243411149\PPTImport1112473502710\data\asimages\{561FD913-B377-42E8-A049-E226F13C7412}_1.png_crop.png&quot;/&gt;&lt;left val=&quot;142&quot;/&gt;&lt;top val=&quot;504&quot;/&gt;&lt;width val=&quot;662&quot;/&gt;&lt;height val=&quot;31&quot;/&gt;&lt;hasText val=&quot;1&quot;/&gt;&lt;paraId val=&quot;8&quot;/&gt;&lt;/Image&gt;&lt;Image&gt;&lt;filename val=&quot;C:\Users\juangonzalez\AppData\Local\Temp\1\CP111243411133Session\CPTrustFolder111243411149\PPTImport1112473502710\data\asimages\{7D9105A1-86C1-4FF0-8B08-F913A76E6FF6}_1.png_crop.png&quot;/&gt;&lt;left val=&quot;1278&quot;/&gt;&lt;top val=&quot;798&quot;/&gt;&lt;width val=&quot;0&quot;/&gt;&lt;height val=&quot;0&quot;/&gt;&lt;hasText val=&quot;1&quot;/&gt;&lt;paraId val=&quot;9&quot;/&gt;&lt;/Image&gt;&lt;Image&gt;&lt;filename val=&quot;C:\Users\juangonzalez\AppData\Local\Temp\1\CP111243411133Session\CPTrustFolder111243411149\PPTImport1112473502710\data\asimages\{2E643932-2812-43F1-A013-916D2C23A0AB}_1.png_crop.png&quot;/&gt;&lt;left val=&quot;83&quot;/&gt;&lt;top val=&quot;584&quot;/&gt;&lt;width val=&quot;741&quot;/&gt;&lt;height val=&quot;31&quot;/&gt;&lt;hasText val=&quot;1&quot;/&gt;&lt;paraId val=&quot;10&quot;/&gt;&lt;/Image&gt;&lt;Image&gt;&lt;filename val=&quot;C:\Users\juangonzalez\AppData\Local\Temp\1\CP111243411133Session\CPTrustFolder111243411149\PPTImport1112473502710\data\asimages\{7367F739-E7A3-4F2B-B000-6C53193D7EC9}_1.png_crop.png&quot;/&gt;&lt;left val=&quot;142&quot;/&gt;&lt;top val=&quot;625&quot;/&gt;&lt;width val=&quot;371&quot;/&gt;&lt;height val=&quot;30&quot;/&gt;&lt;hasText val=&quot;1&quot;/&gt;&lt;paraId val=&quot;11&quot;/&gt;&lt;/Image&gt;&lt;Image&gt;&lt;filename val=&quot;C:\Users\juangonzalez\AppData\Local\Temp\1\CP111243411133Session\CPTrustFolder111243411149\PPTImport1112473502710\data\asimages\{5124BC5B-987F-444C-98E5-B767042C7222}_1.png_crop.png&quot;/&gt;&lt;left val=&quot;142&quot;/&gt;&lt;top val=&quot;665&quot;/&gt;&lt;width val=&quot;276&quot;/&gt;&lt;height val=&quot;30&quot;/&gt;&lt;hasText val=&quot;1&quot;/&gt;&lt;paraId val=&quot;12&quot;/&gt;&lt;/Image&gt;&lt;Image&gt;&lt;filename val=&quot;C:\Users\juangonzalez\AppData\Local\Temp\1\CP111243411133Session\CPTrustFolder111243411149\PPTImport1112473502710\data\asimages\{E3171D24-94FE-481B-BDD3-5D38DDAC196C}_1.png_crop.png&quot;/&gt;&lt;left val=&quot;142&quot;/&gt;&lt;top val=&quot;705&quot;/&gt;&lt;width val=&quot;236&quot;/&gt;&lt;height val=&quot;30&quot;/&gt;&lt;hasText val=&quot;1&quot;/&gt;&lt;paraId val=&quot;13&quot;/&gt;&lt;/Image&gt;&lt;Image&gt;&lt;filename val=&quot;C:\Users\juangonzalez\AppData\Local\Temp\1\CP111243411133Session\CPTrustFolder111243411149\PPTImport1112473502710\data\asimages\{4BB9B52B-3DE4-43A9-A19C-4A0F9AD72247}_1.png_crop.png&quot;/&gt;&lt;left val=&quot;142&quot;/&gt;&lt;top val=&quot;744&quot;/&gt;&lt;width val=&quot;660&quot;/&gt;&lt;height val=&quot;31&quot;/&gt;&lt;hasText val=&quot;1&quot;/&gt;&lt;paraId val=&quot;14&quot;/&gt;&lt;/Image&gt;&lt;Image&gt;&lt;filename val=&quot;C:\Users\juangonzalez\AppData\Local\Temp\1\CP111243411133Session\CPTrustFolder111243411149\PPTImport1112473502710\data\asimages\{A0EBA2F8-D439-4AB8-AC9A-9CDC4FA40546}_1.png_crop.png&quot;/&gt;&lt;left val=&quot;1278&quot;/&gt;&lt;top val=&quot;798&quot;/&gt;&lt;width val=&quot;0&quot;/&gt;&lt;height val=&quot;0&quot;/&gt;&lt;hasText val=&quot;1&quot;/&gt;&lt;paraId val=&quot;15&quot;/&gt;&lt;/Image&gt;&lt;Image&gt;&lt;filename val=&quot;C:\Users\juangonzalez\AppData\Local\Temp\1\CP111243411133Session\CPTrustFolder111243411149\PPTImport1112473502710\data\asimages\{4969C405-8E02-4374-BBAE-49E93B2F17D7}_1.png_crop.png&quot;/&gt;&lt;left val=&quot;1278&quot;/&gt;&lt;top val=&quot;798&quot;/&gt;&lt;width val=&quot;0&quot;/&gt;&lt;height val=&quot;0&quot;/&gt;&lt;hasText val=&quot;1&quot;/&gt;&lt;paraId val=&quot;16&quot;/&gt;&lt;/Image&gt;&lt;Image&gt;&lt;filename val=&quot;C:\Users\juangonzalez\AppData\Local\Temp\1\CP111243411133Session\CPTrustFolder111243411149\PPTImport1112473502710\data\asimages\{AE82C443-7304-447A-AFEA-2EBF3E1D9F17}_1.png_crop.png&quot;/&gt;&lt;left val=&quot;1278&quot;/&gt;&lt;top val=&quot;798&quot;/&gt;&lt;width val=&quot;0&quot;/&gt;&lt;height val=&quot;0&quot;/&gt;&lt;hasText val=&quot;1&quot;/&gt;&lt;paraId val=&quot;17&quot;/&gt;&lt;/Image&gt;&lt;Image&gt;&lt;filename val=&quot;C:\Users\juangonzalez\AppData\Local\Temp\1\CP111243411133Session\CPTrustFolder111243411149\PPTImport1112473502710\data\asimages\{9BCD0973-ACC6-41CC-BFAF-3DA1C732AE18}_1.png_crop.png&quot;/&gt;&lt;left val=&quot;1278&quot;/&gt;&lt;top val=&quot;798&quot;/&gt;&lt;width val=&quot;0&quot;/&gt;&lt;height val=&quot;0&quot;/&gt;&lt;hasText val=&quot;1&quot;/&gt;&lt;paraId val=&quot;18&quot;/&gt;&lt;/Image&gt;&lt;/TextEffect&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F291E3-009B-4FA0-A1C8-AD32DB9B6F90}&quot;/&gt;&lt;isInvalidForFieldText val=&quot;0&quot;/&gt;&lt;Image&gt;&lt;filename val=&quot;C:\Users\juangonzalez\AppData\Local\Temp\1\CP111243411133Session\CPTrustFolder111243411149\PPTImport1112473502710\data\asimages\{92F291E3-009B-4FA0-A1C8-AD32DB9B6F90}_74.png&quot;/&gt;&lt;left val=&quot;5&quot;/&gt;&lt;top val=&quot;786&quot;/&gt;&lt;width val=&quot;84&quot;/&gt;&lt;height val=&quot;65&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A6139E-97CF-40EB-BACE-78F06B282D33}&quot;/&gt;&lt;isInvalidForFieldText val=&quot;0&quot;/&gt;&lt;Image&gt;&lt;filename val=&quot;C:\Users\juangonzalez\AppData\Local\Temp\1\CP111243411133Session\CPTrustFolder111243411149\PPTImport1112473502710\data\asimages\{46A6139E-97CF-40EB-BACE-78F06B282D33}_71.png&quot;/&gt;&lt;left val=&quot;5&quot;/&gt;&lt;top val=&quot;785&quot;/&gt;&lt;width val=&quot;84&quot;/&gt;&lt;height val=&quot;66&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E1E7CAE-026F-447B-AF8F-C27B61E9C653}&quot;/&gt;&lt;isInvalidForFieldText val=&quot;0&quot;/&gt;&lt;Image&gt;&lt;filename val=&quot;C:\Users\juangonzalez\AppData\Local\Temp\1\CP111243411133Session\CPTrustFolder111243411149\PPTImport1112473502710\data\asimages\{0E1E7CAE-026F-447B-AF8F-C27B61E9C653}_74.png&quot;/&gt;&lt;left val=&quot;38&quot;/&gt;&lt;top val=&quot;28&quot;/&gt;&lt;width val=&quot;1063&quot;/&gt;&lt;height val=&quot;124&quot;/&gt;&lt;hasText val=&quot;1&quot;/&gt;&lt;/Image&gt;&lt;/ThreeDShape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2E24B2D1-08C7-4A95-997E-979957A4DBC3}&quot;/&gt;&lt;isInvalidForFieldText val=&quot;0&quot;/&gt;&lt;Image&gt;&lt;filename val=&quot;C:\Users\juangonzalez\AppData\Local\Temp\1\CP111243411133Session\CPTrustFolder111243411149\PPTImport1112473502710\data\asimages\{2E24B2D1-08C7-4A95-997E-979957A4DBC3}_76.png&quot;/&gt;&lt;left val=&quot;38&quot;/&gt;&lt;top val=&quot;25&quot;/&gt;&lt;width val=&quot;1051&quot;/&gt;&lt;height val=&quot;125&quot;/&gt;&lt;hasText val=&quot;1&quot;/&gt;&lt;/Image&gt;&lt;/ThreeDShape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44&quot;/&gt;&lt;/TableIndex&gt;&lt;/ShapeTextInfo&gt;"/>
  <p:tag name="HTML_SHAPEINFO" val="&lt;TextEffect&gt;&lt;Image&gt;&lt;filename val=&quot;C:\Users\juangonzalez\AppData\Local\Temp\1\CP111243411133Session\CPTrustFolder111243411149\PPTImport1112473502710\data\asimages\{7AA6CC1C-7930-4F54-8984-10E104EAF98A}_1.png_crop.png&quot;/&gt;&lt;left val=&quot;1232&quot;/&gt;&lt;top val=&quot;750&quot;/&gt;&lt;width val=&quot;0&quot;/&gt;&lt;height val=&quot;0&quot;/&gt;&lt;hasText val=&quot;1&quot;/&gt;&lt;paraId val=&quot;1&quot;/&gt;&lt;/Image&gt;&lt;Image&gt;&lt;filename val=&quot;C:\Users\juangonzalez\AppData\Local\Temp\1\CP111243411133Session\CPTrustFolder111243411149\PPTImport1112473502710\data\asimages\{8E267907-01B3-4D5C-B8AD-E92D42924656}_1.png_crop.png&quot;/&gt;&lt;left val=&quot;1232&quot;/&gt;&lt;top val=&quot;750&quot;/&gt;&lt;width val=&quot;0&quot;/&gt;&lt;height val=&quot;0&quot;/&gt;&lt;hasText val=&quot;1&quot;/&gt;&lt;paraId val=&quot;2&quot;/&gt;&lt;/Image&gt;&lt;Image&gt;&lt;filename val=&quot;C:\Users\juangonzalez\AppData\Local\Temp\1\CP111243411133Session\CPTrustFolder111243411149\PPTImport1112473502710\data\asimages\{152DC414-AEAC-4F61-B532-2E560570A51F}_1.png_crop.png&quot;/&gt;&lt;left val=&quot;183&quot;/&gt;&lt;top val=&quot;368&quot;/&gt;&lt;width val=&quot;927&quot;/&gt;&lt;height val=&quot;44&quot;/&gt;&lt;hasText val=&quot;1&quot;/&gt;&lt;paraId val=&quot;3&quot;/&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D8D0A35-E657-4041-8415-512FF15ECC73}&quot;/&gt;&lt;isInvalidForFieldText val=&quot;0&quot;/&gt;&lt;Image&gt;&lt;filename val=&quot;C:\Users\juangonzalez\AppData\Local\Temp\1\CP111243411133Session\CPTrustFolder111243411149\PPTImport1112473502710\data\asimages\{9D8D0A35-E657-4041-8415-512FF15ECC73}_2.png&quot;/&gt;&lt;left val=&quot;15&quot;/&gt;&lt;top val=&quot;786&quot;/&gt;&lt;width val=&quot;84&quot;/&gt;&lt;height val=&quot;65&quot;/&gt;&lt;hasText val=&quot;1&quot;/&gt;&lt;/Image&gt;&lt;/ThreeDShape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A09E29-FC50-44CF-9F92-AE799559370B}&quot;/&gt;&lt;isInvalidForFieldText val=&quot;0&quot;/&gt;&lt;Image&gt;&lt;filename val=&quot;C:\Users\juangonzalez\AppData\Local\Temp\1\CP111243411133Session\CPTrustFolder111243411149\PPTImport1112473502710\data\asimages\{6EA09E29-FC50-44CF-9F92-AE799559370B}_76.png&quot;/&gt;&lt;left val=&quot;5&quot;/&gt;&lt;top val=&quot;785&quot;/&gt;&lt;width val=&quot;84&quot;/&gt;&lt;height val=&quot;66&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A09E29-FC50-44CF-9F92-AE799559370B}&quot;/&gt;&lt;isInvalidForFieldText val=&quot;0&quot;/&gt;&lt;Image&gt;&lt;filename val=&quot;C:\Users\juangonzalez\AppData\Local\Temp\1\CP111243411133Session\CPTrustFolder111243411149\PPTImport1112473502710\data\asimages\{6EA09E29-FC50-44CF-9F92-AE799559370B}_76.png&quot;/&gt;&lt;left val=&quot;5&quot;/&gt;&lt;top val=&quot;785&quot;/&gt;&lt;width val=&quot;84&quot;/&gt;&lt;height val=&quot;6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F99585FC-3312-4A45-89E4-68EEC599F197}&quot;/&gt;&lt;isInvalidForFieldText val=&quot;0&quot;/&gt;&lt;Image&gt;&lt;filename val=&quot;C:\Users\juangonzalez\AppData\Local\Temp\1\CP111243411133Session\CPTrustFolder111243411149\PPTImport1112473502710\data\asimages\{F99585FC-3312-4A45-89E4-68EEC599F197}_75.png&quot;/&gt;&lt;left val=&quot;45&quot;/&gt;&lt;top val=&quot;28&quot;/&gt;&lt;width val=&quot;1180&quot;/&gt;&lt;height val=&quot;11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0BC343-8287-4B5C-AE12-B7B317836C5F}&quot;/&gt;&lt;isInvalidForFieldText val=&quot;0&quot;/&gt;&lt;Image&gt;&lt;filename val=&quot;C:\Users\juangonzalez\AppData\Local\Temp\1\CP111243411133Session\CPTrustFolder111243411149\PPTImport1112473502710\data\asimages\{9F0BC343-8287-4B5C-AE12-B7B317836C5F}_75.png&quot;/&gt;&lt;left val=&quot;0&quot;/&gt;&lt;top val=&quot;786&quot;/&gt;&lt;width val=&quot;84&quot;/&gt;&lt;height val=&quot;6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2718BE4F-59F9-4CCE-B81F-5F0D9A5F2E3B}&quot;/&gt;&lt;isInvalidForFieldText val=&quot;0&quot;/&gt;&lt;Image&gt;&lt;filename val=&quot;C:\Users\juangonzalez\AppData\Local\Temp\1\CP111243411133Session\CPTrustFolder111243411149\PPTImport1112473502710\data\asimages\{2718BE4F-59F9-4CCE-B81F-5F0D9A5F2E3B}_3.png&quot;/&gt;&lt;left val=&quot;13&quot;/&gt;&lt;top val=&quot;25&quot;/&gt;&lt;width val=&quot;1306&quot;/&gt;&lt;height val=&quot;12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0BC343-8287-4B5C-AE12-B7B317836C5F}&quot;/&gt;&lt;isInvalidForFieldText val=&quot;0&quot;/&gt;&lt;Image&gt;&lt;filename val=&quot;C:\Users\juangonzalez\AppData\Local\Temp\1\CP111243411133Session\CPTrustFolder111243411149\PPTImport1112473502710\data\asimages\{9F0BC343-8287-4B5C-AE12-B7B317836C5F}_75.png&quot;/&gt;&lt;left val=&quot;0&quot;/&gt;&lt;top val=&quot;786&quot;/&gt;&lt;width val=&quot;84&quot;/&gt;&lt;height val=&quot;66&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0BC343-8287-4B5C-AE12-B7B317836C5F}&quot;/&gt;&lt;isInvalidForFieldText val=&quot;0&quot;/&gt;&lt;Image&gt;&lt;filename val=&quot;C:\Users\juangonzalez\AppData\Local\Temp\1\CP111243411133Session\CPTrustFolder111243411149\PPTImport1112473502710\data\asimages\{9F0BC343-8287-4B5C-AE12-B7B317836C5F}_75.png&quot;/&gt;&lt;left val=&quot;0&quot;/&gt;&lt;top val=&quot;786&quot;/&gt;&lt;width val=&quot;84&quot;/&gt;&lt;height val=&quot;6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28&quot;/&gt;&lt;/TableIndex&gt;&lt;/ShapeTextInfo&gt;"/>
  <p:tag name="HTML_SHAPEINFO" val="&lt;TextEffect&gt;&lt;Image&gt;&lt;filename val=&quot;C:\Users\juangonzalez\AppData\Local\Temp\1\CP111243411133Session\CPTrustFolder111243411149\PPTImport1112473502710\data\asimages\{73B0C797-7732-4E17-B310-263F3ED83D0B}_1.png_crop.png&quot;/&gt;&lt;left val=&quot;1231&quot;/&gt;&lt;top val=&quot;750&quot;/&gt;&lt;width val=&quot;0&quot;/&gt;&lt;height val=&quot;0&quot;/&gt;&lt;hasText val=&quot;1&quot;/&gt;&lt;paraId val=&quot;1&quot;/&gt;&lt;/Image&gt;&lt;Image&gt;&lt;filename val=&quot;C:\Users\juangonzalez\AppData\Local\Temp\1\CP111243411133Session\CPTrustFolder111243411149\PPTImport1112473502710\data\asimages\{FD24A4C2-6DD9-4EDC-90CA-4CDCEF58121E}_1.png_crop.png&quot;/&gt;&lt;left val=&quot;1231&quot;/&gt;&lt;top val=&quot;750&quot;/&gt;&lt;width val=&quot;0&quot;/&gt;&lt;height val=&quot;0&quot;/&gt;&lt;hasText val=&quot;1&quot;/&gt;&lt;paraId val=&quot;2&quot;/&gt;&lt;/Image&gt;&lt;Image&gt;&lt;filename val=&quot;C:\Users\juangonzalez\AppData\Local\Temp\1\CP111243411133Session\CPTrustFolder111243411149\PPTImport1112473502710\data\asimages\{569EBDD3-B3CC-4ED0-B963-C22E489A6DA7}_1.png_crop.png&quot;/&gt;&lt;left val=&quot;1231&quot;/&gt;&lt;top val=&quot;750&quot;/&gt;&lt;width val=&quot;0&quot;/&gt;&lt;height val=&quot;0&quot;/&gt;&lt;hasText val=&quot;1&quot;/&gt;&lt;paraId val=&quot;3&quot;/&gt;&lt;/Image&gt;&lt;Image&gt;&lt;filename val=&quot;C:\Users\juangonzalez\AppData\Local\Temp\1\CP111243411133Session\CPTrustFolder111243411149\PPTImport1112473502710\data\asimages\{18F3EA3C-B36F-4082-A786-1A60AF526BA9}_1.png_crop.png&quot;/&gt;&lt;left val=&quot;77&quot;/&gt;&lt;top val=&quot;398&quot;/&gt;&lt;width val=&quot;674&quot;/&gt;&lt;height val=&quot;52&quot;/&gt;&lt;hasText val=&quot;1&quot;/&gt;&lt;paraId val=&quot;4&quot;/&gt;&lt;/Image&gt;&lt;/TextEffec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2718BE4F-59F9-4CCE-B81F-5F0D9A5F2E3B}&quot;/&gt;&lt;isInvalidForFieldText val=&quot;0&quot;/&gt;&lt;Image&gt;&lt;filename val=&quot;C:\Users\juangonzalez\AppData\Local\Temp\1\CP111243411133Session\CPTrustFolder111243411149\PPTImport1112473502710\data\asimages\{2718BE4F-59F9-4CCE-B81F-5F0D9A5F2E3B}_3.png&quot;/&gt;&lt;left val=&quot;13&quot;/&gt;&lt;top val=&quot;25&quot;/&gt;&lt;width val=&quot;1306&quot;/&gt;&lt;height val=&quot;12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6809052-857D-400A-952D-5966918DC135}&quot;/&gt;&lt;isInvalidForFieldText val=&quot;0&quot;/&gt;&lt;Image&gt;&lt;filename val=&quot;C:\Users\juangonzalez\AppData\Local\Temp\1\CP111243411133Session\CPTrustFolder111243411149\PPTImport1112473502710\data\asimages\{A6809052-857D-400A-952D-5966918DC135}_3.png&quot;/&gt;&lt;left val=&quot;15&quot;/&gt;&lt;top val=&quot;786&quot;/&gt;&lt;width val=&quot;84&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68167D-5E61-426A-9E26-093387A98841}&quot;/&gt;&lt;isInvalidForFieldText val=&quot;0&quot;/&gt;&lt;Image&gt;&lt;filename val=&quot;C:\Users\juangonzalez\AppData\Local\Temp\1\CP111243411133Session\CPTrustFolder111243411149\PPTImport1112473502710\data\asimages\{5868167D-5E61-426A-9E26-093387A98841}_4.png&quot;/&gt;&lt;left val=&quot;13&quot;/&gt;&lt;top val=&quot;786&quot;/&gt;&lt;width val=&quot;83&quot;/&gt;&lt;height val=&quot;6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31103833-4918-48E1-84B2-B5AF0A379EB2}&quot;/&gt;&lt;isInvalidForFieldText val=&quot;0&quot;/&gt;&lt;Image&gt;&lt;filename val=&quot;C:\Users\juangonzalez\AppData\Local\Temp\1\CP111243411133Session\CPTrustFolder111243411149\PPTImport1112473502710\data\asimages\{31103833-4918-48E1-84B2-B5AF0A379EB2}_5.png&quot;/&gt;&lt;left val=&quot;18&quot;/&gt;&lt;top val=&quot;25&quot;/&gt;&lt;width val=&quot;1051&quot;/&gt;&lt;height val=&quot;12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44&quot;/&gt;&lt;lineCharCount val=&quot;1&quot;/&gt;&lt;lineCharCount val=&quot;62&quot;/&gt;&lt;lineCharCount val=&quot;60&quot;/&gt;&lt;lineCharCount val=&quot;1&quot;/&gt;&lt;lineCharCount val=&quot;72&quot;/&gt;&lt;lineCharCount val=&quot;18&quot;/&gt;&lt;/TableIndex&gt;&lt;/ShapeTextInfo&gt;"/>
  <p:tag name="HTML_SHAPEINFO" val="&lt;TextEffect&gt;&lt;Image&gt;&lt;filename val=&quot;C:\Users\juangonzalez\AppData\Local\Temp\1\CP111243411133Session\CPTrustFolder111243411149\PPTImport1112473502710\data\asimages\{D9C097C1-B7D7-4EDF-8682-5399B38033CC}_1.png_crop.png&quot;/&gt;&lt;left val=&quot;74&quot;/&gt;&lt;top val=&quot;205&quot;/&gt;&lt;width val=&quot;1021&quot;/&gt;&lt;height val=&quot;82&quot;/&gt;&lt;hasText val=&quot;1&quot;/&gt;&lt;paraId val=&quot;1&quot;/&gt;&lt;/Image&gt;&lt;Image&gt;&lt;filename val=&quot;C:\Users\juangonzalez\AppData\Local\Temp\1\CP111243411133Session\CPTrustFolder111243411149\PPTImport1112473502710\data\asimages\{0183F488-45B9-4866-94AE-1FBE26DB20E1}_1.png_crop.png&quot;/&gt;&lt;left val=&quot;1245&quot;/&gt;&lt;top val=&quot;745&quot;/&gt;&lt;width val=&quot;0&quot;/&gt;&lt;height val=&quot;0&quot;/&gt;&lt;hasText val=&quot;1&quot;/&gt;&lt;paraId val=&quot;2&quot;/&gt;&lt;/Image&gt;&lt;Image&gt;&lt;filename val=&quot;C:\Users\juangonzalez\AppData\Local\Temp\1\CP111243411133Session\CPTrustFolder111243411149\PPTImport1112473502710\data\asimages\{1B118808-28DA-4F41-86E1-21F0E9F6F405}_1.png_crop.png&quot;/&gt;&lt;left val=&quot;74&quot;/&gt;&lt;top val=&quot;361&quot;/&gt;&lt;width val=&quot;1023&quot;/&gt;&lt;height val=&quot;82&quot;/&gt;&lt;hasText val=&quot;1&quot;/&gt;&lt;paraId val=&quot;3&quot;/&gt;&lt;/Image&gt;&lt;Image&gt;&lt;filename val=&quot;C:\Users\juangonzalez\AppData\Local\Temp\1\CP111243411133Session\CPTrustFolder111243411149\PPTImport1112473502710\data\asimages\{984D80A2-F547-4401-95B0-8723BBE7E2F3}_1.png_crop.png&quot;/&gt;&lt;left val=&quot;1245&quot;/&gt;&lt;top val=&quot;745&quot;/&gt;&lt;width val=&quot;0&quot;/&gt;&lt;height val=&quot;0&quot;/&gt;&lt;hasText val=&quot;1&quot;/&gt;&lt;paraId val=&quot;4&quot;/&gt;&lt;/Image&gt;&lt;Image&gt;&lt;filename val=&quot;C:\Users\juangonzalez\AppData\Local\Temp\1\CP111243411133Session\CPTrustFolder111243411149\PPTImport1112473502710\data\asimages\{8C006F3D-C955-4367-AABD-A67FC49D276B}_1.png_crop.png&quot;/&gt;&lt;left val=&quot;74&quot;/&gt;&lt;top val=&quot;518&quot;/&gt;&lt;width val=&quot;1141&quot;/&gt;&lt;height val=&quot;74&quot;/&gt;&lt;hasText val=&quot;1&quot;/&gt;&lt;paraId val=&quot;5&quot;/&gt;&lt;/Image&gt;&lt;/TextEffect&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5437EE5-7081-4224-A1B2-011944BDAB72}&quot;/&gt;&lt;isInvalidForFieldText val=&quot;0&quot;/&gt;&lt;Image&gt;&lt;filename val=&quot;C:\Users\juangonzalez\AppData\Local\Temp\1\CP111243411133Session\CPTrustFolder111243411149\PPTImport1112473502710\data\asimages\{55437EE5-7081-4224-A1B2-011944BDAB72}_5.png&quot;/&gt;&lt;left val=&quot;15&quot;/&gt;&lt;top val=&quot;786&quot;/&gt;&lt;width val=&quot;84&quot;/&gt;&lt;height val=&quot;6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98C8AA6-105B-4B30-B531-47171C9CEB04}&quot;/&gt;&lt;isInvalidForFieldText val=&quot;0&quot;/&gt;&lt;Image&gt;&lt;filename val=&quot;C:\Users\juangonzalez\AppData\Local\Temp\1\CP111243411133Session\CPTrustFolder111243411149\PPTImport1112473502710\data\asimages\{898C8AA6-105B-4B30-B531-47171C9CEB04}_6.png&quot;/&gt;&lt;left val=&quot;18&quot;/&gt;&lt;top val=&quot;25&quot;/&gt;&lt;width val=&quot;1051&quot;/&gt;&lt;height val=&quot;12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 name="HTML_SHAPEINFO" val="&lt;TextEffect&gt;&lt;Image&gt;&lt;filename val=&quot;C:\Users\juangonzalez\AppData\Local\Temp\1\CP111243411133Session\CPTrustFolder111243411149\PPTImport1112473502710\data\asimages\{5E284743-1437-4F4A-93A7-B3A79C96C7AA}_1.png_crop.png&quot;/&gt;&lt;left val=&quot;71&quot;/&gt;&lt;top val=&quot;198&quot;/&gt;&lt;width val=&quot;1138&quot;/&gt;&lt;height val=&quot;37&quot;/&gt;&lt;hasText val=&quot;1&quot;/&gt;&lt;paraId val=&quot;1&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BC3FFCA-FD95-4A21-A06A-7E12215F785B}&quot;/&gt;&lt;isInvalidForFieldText val=&quot;0&quot;/&gt;&lt;Image&gt;&lt;filename val=&quot;C:\Users\juangonzalez\AppData\Local\Temp\1\CP111243411133Session\CPTrustFolder111243411149\PPTImport1112473502710\data\asimages\{2BC3FFCA-FD95-4A21-A06A-7E12215F785B}_6.png&quot;/&gt;&lt;left val=&quot;15&quot;/&gt;&lt;top val=&quot;786&quot;/&gt;&lt;width val=&quot;84&quot;/&gt;&lt;height val=&quot;6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TableIndex row=&quot;2&quot; col=&quot;1&quot;&gt;&lt;linesCount val=&quot;2&quot;/&gt;&lt;lineCharCount val=&quot;42&quot;/&gt;&lt;lineCharCount val=&quot;10&quot;/&gt;&lt;/TableIndex&gt;&lt;TableIndex row=&quot;3&quot; col=&quot;1&quot;&gt;&lt;linesCount val=&quot;2&quot;/&gt;&lt;lineCharCount val=&quot;44&quot;/&gt;&lt;lineCharCount val=&quot;44&quot;/&gt;&lt;/TableIndex&gt;&lt;TableIndex row=&quot;4&quot; col=&quot;1&quot;&gt;&lt;linesCount val=&quot;1&quot;/&gt;&lt;lineCharCount val=&quot;9&quot;/&gt;&lt;/TableIndex&gt;&lt;TableIndex row=&quot;5&quot; col=&quot;1&quot;&gt;&lt;linesCount val=&quot;1&quot;/&gt;&lt;lineCharCount val=&quot;18&quot;/&gt;&lt;/TableIndex&gt;&lt;TableIndex row=&quot;6&quot; col=&quot;1&quot;&gt;&lt;linesCount val=&quot;1&quot;/&gt;&lt;lineCharCount val=&quot;25&quot;/&gt;&lt;/TableIndex&gt;&lt;/ShapeTextInfo&gt;"/>
  <p:tag name="PRESENTER_SHAPEINFO" val="&lt;ThreeDShapeInfo&gt;&lt;uuid val=&quot;{9F47B389-5D52-4EEA-BC6D-10C680BAD3B7}&quot;/&gt;&lt;isInvalidForFieldText val=&quot;0&quot;/&gt;&lt;Image&gt;&lt;filename val=&quot;C:\Users\juangonzalez\AppData\Local\Temp\1\CP111243411133Session\CPTrustFolder111243411149\PPTImport1112473502710\data\asimages\{9F47B389-5D52-4EEA-BC6D-10C680BAD3B7}_6.png&quot;/&gt;&lt;left val=&quot;658&quot;/&gt;&lt;top val=&quot;296&quot;/&gt;&lt;width val=&quot;571&quot;/&gt;&lt;height val=&quot;45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TableIndex row=&quot;2&quot; col=&quot;1&quot;&gt;&lt;linesCount val=&quot;1&quot;/&gt;&lt;lineCharCount val=&quot;17&quot;/&gt;&lt;/TableIndex&gt;&lt;TableIndex row=&quot;3&quot; col=&quot;1&quot;&gt;&lt;linesCount val=&quot;1&quot;/&gt;&lt;lineCharCount val=&quot;38&quot;/&gt;&lt;/TableIndex&gt;&lt;TableIndex row=&quot;4&quot; col=&quot;1&quot;&gt;&lt;linesCount val=&quot;1&quot;/&gt;&lt;lineCharCount val=&quot;16&quot;/&gt;&lt;/TableIndex&gt;&lt;TableIndex row=&quot;5&quot; col=&quot;1&quot;&gt;&lt;linesCount val=&quot;1&quot;/&gt;&lt;lineCharCount val=&quot;12&quot;/&gt;&lt;/TableIndex&gt;&lt;TableIndex row=&quot;6&quot; col=&quot;1&quot;&gt;&lt;linesCount val=&quot;1&quot;/&gt;&lt;lineCharCount val=&quot;31&quot;/&gt;&lt;/TableIndex&gt;&lt;/ShapeTextInfo&gt;"/>
  <p:tag name="PRESENTER_SHAPEINFO" val="&lt;ThreeDShapeInfo&gt;&lt;uuid val=&quot;{E76B6CCA-6C1D-447E-AB42-4226DEE1C1F1}&quot;/&gt;&lt;isInvalidForFieldText val=&quot;0&quot;/&gt;&lt;Image&gt;&lt;filename val=&quot;C:\Users\juangonzalez\AppData\Local\Temp\1\CP111243411133Session\CPTrustFolder111243411149\PPTImport1112473502710\data\asimages\{E76B6CCA-6C1D-447E-AB42-4226DEE1C1F1}_6.png&quot;/&gt;&lt;left val=&quot;60&quot;/&gt;&lt;top val=&quot;296&quot;/&gt;&lt;width val=&quot;571&quot;/&gt;&lt;height val=&quot;45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C594ADAB-D73A-46D5-8DF3-2B5537A95C64}&quot;/&gt;&lt;isInvalidForFieldText val=&quot;0&quot;/&gt;&lt;Image&gt;&lt;filename val=&quot;C:\Users\juangonzalez\AppData\Local\Temp\1\CP111243411133Session\CPTrustFolder111243411149\PPTImport1112473502710\data\asimages\{C594ADAB-D73A-46D5-8DF3-2B5537A95C64}_7.png&quot;/&gt;&lt;left val=&quot;25&quot;/&gt;&lt;top val=&quot;24&quot;/&gt;&lt;width val=&quot;1224&quot;/&gt;&lt;height val=&quot;12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5&quot;/&gt;&lt;/TableIndex&gt;&lt;TableIndex row=&quot;2&quot; col=&quot;1&quot;&gt;&lt;linesCount val=&quot;1&quot;/&gt;&lt;lineCharCount val=&quot;6&quot;/&gt;&lt;/TableIndex&gt;&lt;TableIndex row=&quot;2&quot; col=&quot;2&quot;&gt;&lt;linesCount val=&quot;1&quot;/&gt;&lt;lineCharCount val=&quot;8&quot;/&gt;&lt;/TableIndex&gt;&lt;/ShapeTextInfo&gt;"/>
  <p:tag name="PRESENTER_SHAPEINFO" val="&lt;ThreeDShapeInfo&gt;&lt;uuid val=&quot;{1C2D7B4D-A173-4241-BA27-E1CF62E3353B}&quot;/&gt;&lt;isInvalidForFieldText val=&quot;0&quot;/&gt;&lt;Image&gt;&lt;filename val=&quot;C:\Users\juangonzalez\AppData\Local\Temp\1\CP111243411133Session\CPTrustFolder111243411149\PPTImport1112473502710\data\asimages\{1C2D7B4D-A173-4241-BA27-E1CF62E3353B}_7.png&quot;/&gt;&lt;left val=&quot;80&quot;/&gt;&lt;top val=&quot;450&quot;/&gt;&lt;width val=&quot;1098&quot;/&gt;&lt;height val=&quot;1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8A81C477-B2FE-405E-A214-B7690C38B651}&quot;/&gt;&lt;isInvalidForFieldText val=&quot;0&quot;/&gt;&lt;Image&gt;&lt;filename val=&quot;C:\Users\juangonzalez\AppData\Local\Temp\1\CP111243411133Session\CPTrustFolder111243411149\PPTImport1112473502710\data\asimages\{8A81C477-B2FE-405E-A214-B7690C38B651}_7.png&quot;/&gt;&lt;left val=&quot;64&quot;/&gt;&lt;top val=&quot;174&quot;/&gt;&lt;width val=&quot;1165&quot;/&gt;&lt;height val=&quot;8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F01C60-E412-440D-AA88-6A19FD6957BE}&quot;/&gt;&lt;isInvalidForFieldText val=&quot;0&quot;/&gt;&lt;Image&gt;&lt;filename val=&quot;C:\Users\juangonzalez\AppData\Local\Temp\1\CP111243411133Session\CPTrustFolder111243411149\PPTImport1112473502710\data\asimages\{89F01C60-E412-440D-AA88-6A19FD6957BE}_7.png&quot;/&gt;&lt;left val=&quot;15&quot;/&gt;&lt;top val=&quot;785&quot;/&gt;&lt;width val=&quot;84&quot;/&gt;&lt;height val=&quot;6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9&quot;/&gt;&lt;/TableIndex&gt;&lt;/ShapeTextInfo&gt;"/>
  <p:tag name="PRESENTER_SHAPEINFO" val="&lt;ThreeDShapeInfo&gt;&lt;uuid val=&quot;{3FE56458-C658-46BE-BB32-DD155F0D968A}&quot;/&gt;&lt;isInvalidForFieldText val=&quot;0&quot;/&gt;&lt;Image&gt;&lt;filename val=&quot;C:\Users\juangonzalez\AppData\Local\Temp\1\CP111243411133Session\CPTrustFolder111243411149\PPTImport1112473502710\data\asimages\{3FE56458-C658-46BE-BB32-DD155F0D968A}_7.png&quot;/&gt;&lt;left val=&quot;81&quot;/&gt;&lt;top val=&quot;370&quot;/&gt;&lt;width val=&quot;1097&quot;/&gt;&lt;height val=&quot;81&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9&quot;/&gt;&lt;/TableIndex&gt;&lt;/ShapeTextInfo&gt;"/>
  <p:tag name="PRESENTER_SHAPEINFO" val="&lt;ThreeDShapeInfo&gt;&lt;uuid val=&quot;{3FE56458-C658-46BE-BB32-DD155F0D968A}&quot;/&gt;&lt;isInvalidForFieldText val=&quot;0&quot;/&gt;&lt;Image&gt;&lt;filename val=&quot;C:\Users\juangonzalez\AppData\Local\Temp\1\CP111243411133Session\CPTrustFolder111243411149\PPTImport1112473502710\data\asimages\{3FE56458-C658-46BE-BB32-DD155F0D968A}_7.png&quot;/&gt;&lt;left val=&quot;81&quot;/&gt;&lt;top val=&quot;370&quot;/&gt;&lt;width val=&quot;1097&quot;/&gt;&lt;height val=&quot;8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9&quot;/&gt;&lt;/TableIndex&gt;&lt;/ShapeTextInfo&gt;"/>
  <p:tag name="PRESENTER_SHAPEINFO" val="&lt;ThreeDShapeInfo&gt;&lt;uuid val=&quot;{3FE56458-C658-46BE-BB32-DD155F0D968A}&quot;/&gt;&lt;isInvalidForFieldText val=&quot;0&quot;/&gt;&lt;Image&gt;&lt;filename val=&quot;C:\Users\juangonzalez\AppData\Local\Temp\1\CP111243411133Session\CPTrustFolder111243411149\PPTImport1112473502710\data\asimages\{3FE56458-C658-46BE-BB32-DD155F0D968A}_7.png&quot;/&gt;&lt;left val=&quot;81&quot;/&gt;&lt;top val=&quot;370&quot;/&gt;&lt;width val=&quot;1097&quot;/&gt;&lt;height val=&quot;8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9&quot;/&gt;&lt;/TableIndex&gt;&lt;/ShapeTextInfo&gt;"/>
  <p:tag name="PRESENTER_SHAPEINFO" val="&lt;ThreeDShapeInfo&gt;&lt;uuid val=&quot;{3FE56458-C658-46BE-BB32-DD155F0D968A}&quot;/&gt;&lt;isInvalidForFieldText val=&quot;0&quot;/&gt;&lt;Image&gt;&lt;filename val=&quot;C:\Users\juangonzalez\AppData\Local\Temp\1\CP111243411133Session\CPTrustFolder111243411149\PPTImport1112473502710\data\asimages\{3FE56458-C658-46BE-BB32-DD155F0D968A}_7.png&quot;/&gt;&lt;left val=&quot;81&quot;/&gt;&lt;top val=&quot;370&quot;/&gt;&lt;width val=&quot;1097&quot;/&gt;&lt;height val=&quot;8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9&quot;/&gt;&lt;/TableIndex&gt;&lt;/ShapeTextInfo&gt;"/>
  <p:tag name="PRESENTER_SHAPEINFO" val="&lt;ThreeDShapeInfo&gt;&lt;uuid val=&quot;{3FE56458-C658-46BE-BB32-DD155F0D968A}&quot;/&gt;&lt;isInvalidForFieldText val=&quot;0&quot;/&gt;&lt;Image&gt;&lt;filename val=&quot;C:\Users\juangonzalez\AppData\Local\Temp\1\CP111243411133Session\CPTrustFolder111243411149\PPTImport1112473502710\data\asimages\{3FE56458-C658-46BE-BB32-DD155F0D968A}_7.png&quot;/&gt;&lt;left val=&quot;81&quot;/&gt;&lt;top val=&quot;370&quot;/&gt;&lt;width val=&quot;1097&quot;/&gt;&lt;height val=&quot;81&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EE307047-6F3D-4E22-AD0A-02150FB1D3A2}&quot;/&gt;&lt;isInvalidForFieldText val=&quot;0&quot;/&gt;&lt;Image&gt;&lt;filename val=&quot;C:\Users\juangonzalez\AppData\Local\Temp\1\CP111243411133Session\CPTrustFolder111243411149\PPTImport1112473502710\data\asimages\{EE307047-6F3D-4E22-AD0A-02150FB1D3A2}_9.png&quot;/&gt;&lt;left val=&quot;18&quot;/&gt;&lt;top val=&quot;29&quot;/&gt;&lt;width val=&quot;1051&quot;/&gt;&lt;height val=&quot;124&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SmartArt&gt;&lt;Image&gt;&lt;filename val=&quot;C:\Users\juangonzalez\AppData\Local\Temp\1\CP111243411133Session\CPTrustFolder111243411149\PPTImport1112473502710\data\asimages\{71582E4D-7FA3-44B6-956D-C789D49B9A09}_9.png&quot;/&gt;&lt;left val=&quot;20&quot;/&gt;&lt;top val=&quot;205&quot;/&gt;&lt;width val=&quot;1275&quot;/&gt;&lt;height val=&quot;552&quot;/&gt;&lt;hasText val=&quot;1&quot;/&gt;&lt;/Image&gt;&lt;SmartArtElem id=&quot;{9987D120-35CD-4242-9536-59B7A75747FB}&quot;&gt;&lt;left val=&quot;28&quot;/&gt;&lt;top val=&quot;368&quot;/&gt;&lt;width val=&quot;398&quot;/&gt;&lt;height val=&quot;233&quot;/&gt;&lt;Image&gt;&lt;filename val=&quot;C:\Users\juangonzalez\AppData\Local\Temp\1\CP111243411133Session\CPTrustFolder111243411149\PPTImport1112473502710\data\asimages\{B025D1B0-0042-407A-8F02-9BA3D7E09D16}_1.png&quot;/&gt;&lt;left val=&quot;28&quot;/&gt;&lt;top val=&quot;368&quot;/&gt;&lt;width val=&quot;398&quot;/&gt;&lt;height val=&quot;233&quot;/&gt;&lt;hasText val=&quot;0&quot;/&gt;&lt;/Image&gt;&lt;Image&gt;&lt;filename val=&quot;C:\Users\juangonzalez\AppData\Local\Temp\1\CP111243411133Session\CPTrustFolder111243411149\PPTImport1112473502710\data\asimages\{4A1F5A27-8858-4C87-8158-B9F9BA2C98B9}_1.png&quot;/&gt;&lt;left val=&quot;130&quot;/&gt;&lt;top val=&quot;369&quot;/&gt;&lt;width val=&quot;207&quot;/&gt;&lt;height val=&quot;230&quot;/&gt;&lt;hasText val=&quot;1&quot;/&gt;&lt;/Image&gt;&lt;/SmartArtElem&gt;&lt;SmartArtElem id=&quot;{89003484-5F85-4EBD-BEA3-EC2FFEDD877D}&quot;&gt;&lt;left val=&quot;360&quot;/&gt;&lt;top val=&quot;386&quot;/&gt;&lt;width val=&quot;357&quot;/&gt;&lt;height val=&quot;194&quot;/&gt;&lt;Image&gt;&lt;filename val=&quot;C:\Users\juangonzalez\AppData\Local\Temp\1\CP111243411133Session\CPTrustFolder111243411149\PPTImport1112473502710\data\asimages\{8D6461EB-08CB-45B6-848E-6F714A780C0A}_1.png&quot;/&gt;&lt;left val=&quot;360&quot;/&gt;&lt;top val=&quot;386&quot;/&gt;&lt;width val=&quot;357&quot;/&gt;&lt;height val=&quot;194&quot;/&gt;&lt;hasText val=&quot;0&quot;/&gt;&lt;/Image&gt;&lt;Image&gt;&lt;filename val=&quot;C:\Users\juangonzalez\AppData\Local\Temp\1\CP111243411133Session\CPTrustFolder111243411149\PPTImport1112473502710\data\asimages\{303B9EED-23C1-4C10-97B2-CC6A52FB9B20}_1.png&quot;/&gt;&lt;left val=&quot;450&quot;/&gt;&lt;top val=&quot;388&quot;/&gt;&lt;width val=&quot;181&quot;/&gt;&lt;height val=&quot;190&quot;/&gt;&lt;hasText val=&quot;1&quot;/&gt;&lt;/Image&gt;&lt;/SmartArtElem&gt;&lt;SmartArtElem id=&quot;{ED91BC31-F802-4EF2-89BC-D39E3DC3C659}&quot;&gt;&lt;left val=&quot;985&quot;/&gt;&lt;top val=&quot;390&quot;/&gt;&lt;width val=&quot;315&quot;/&gt;&lt;height val=&quot;192&quot;/&gt;&lt;Image&gt;&lt;filename val=&quot;C:\Users\juangonzalez\AppData\Local\Temp\1\CP111243411133Session\CPTrustFolder111243411149\PPTImport1112473502710\data\asimages\{3ACCBAAE-86E9-4F38-A77F-25079CADF477}_1.png&quot;/&gt;&lt;left val=&quot;985&quot;/&gt;&lt;top val=&quot;390&quot;/&gt;&lt;width val=&quot;315&quot;/&gt;&lt;height val=&quot;192&quot;/&gt;&lt;hasText val=&quot;0&quot;/&gt;&lt;/Image&gt;&lt;Image&gt;&lt;filename val=&quot;C:\Users\juangonzalez\AppData\Local\Temp\1\CP111243411133Session\CPTrustFolder111243411149\PPTImport1112473502710\data\asimages\{B4B5BDEB-569E-4AFE-B8EB-E86019C25C7F}_1.png&quot;/&gt;&lt;left val=&quot;1069&quot;/&gt;&lt;top val=&quot;390&quot;/&gt;&lt;width val=&quot;150&quot;/&gt;&lt;height val=&quot;190&quot;/&gt;&lt;hasText val=&quot;1&quot;/&gt;&lt;/Image&gt;&lt;/SmartArtElem&gt;&lt;SmartArtElem id=&quot;{752E1246-09E5-402E-8567-BE34AAED8A9B}&quot;&gt;&lt;left val=&quot;675&quot;/&gt;&lt;top val=&quot;400&quot;/&gt;&lt;width val=&quot;372&quot;/&gt;&lt;height val=&quot;173&quot;/&gt;&lt;Image&gt;&lt;filename val=&quot;C:\Users\juangonzalez\AppData\Local\Temp\1\CP111243411133Session\CPTrustFolder111243411149\PPTImport1112473502710\data\asimages\{1FAA007F-DB2D-443D-8DCE-D79C2AC52C8B}_1.png&quot;/&gt;&lt;left val=&quot;675&quot;/&gt;&lt;top val=&quot;400&quot;/&gt;&lt;width val=&quot;372&quot;/&gt;&lt;height val=&quot;173&quot;/&gt;&lt;hasText val=&quot;0&quot;/&gt;&lt;/Image&gt;&lt;Image&gt;&lt;filename val=&quot;C:\Users\juangonzalez\AppData\Local\Temp\1\CP111243411133Session\CPTrustFolder111243411149\PPTImport1112473502710\data\asimages\{13D3D89A-8923-440F-BBE4-25D74F61478C}_1.png&quot;/&gt;&lt;left val=&quot;765&quot;/&gt;&lt;top val=&quot;400&quot;/&gt;&lt;width val=&quot;209&quot;/&gt;&lt;height val=&quot;171&quot;/&gt;&lt;hasText val=&quot;1&quot;/&gt;&lt;/Image&gt;&lt;/SmartArtElem&gt;&lt;/SmartAr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A36A27-C67E-4654-AAAE-0D9A06DB1219}&quot;/&gt;&lt;isInvalidForFieldText val=&quot;0&quot;/&gt;&lt;Image&gt;&lt;filename val=&quot;C:\Users\juangonzalez\AppData\Local\Temp\1\CP111243411133Session\CPTrustFolder111243411149\PPTImport1112473502710\data\asimages\{65A36A27-C67E-4654-AAAE-0D9A06DB1219}_9.png&quot;/&gt;&lt;left val=&quot;15&quot;/&gt;&lt;top val=&quot;786&quot;/&gt;&lt;width val=&quot;84&quot;/&gt;&lt;height val=&quot;6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B23DD466-475C-4F8D-BC4A-F4F6E822D808}&quot;/&gt;&lt;isInvalidForFieldText val=&quot;0&quot;/&gt;&lt;Image&gt;&lt;filename val=&quot;C:\Users\juangonzalez\AppData\Local\Temp\1\CP111243411133Session\CPTrustFolder111243411149\PPTImport1112473502710\data\asimages\{B23DD466-475C-4F8D-BC4A-F4F6E822D808}_10.png&quot;/&gt;&lt;left val=&quot;18&quot;/&gt;&lt;top val=&quot;29&quot;/&gt;&lt;width val=&quot;1051&quot;/&gt;&lt;height val=&quot;124&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6&quot;/&gt;&lt;lineCharCount val=&quot;1&quot;/&gt;&lt;lineCharCount val=&quot;72&quot;/&gt;&lt;lineCharCount val=&quot;1&quot;/&gt;&lt;lineCharCount val=&quot;71&quot;/&gt;&lt;lineCharCount val=&quot;76&quot;/&gt;&lt;lineCharCount val=&quot;69&quot;/&gt;&lt;lineCharCount val=&quot;11&quot;/&gt;&lt;lineCharCount val=&quot;1&quot;/&gt;&lt;lineCharCount val=&quot;75&quot;/&gt;&lt;lineCharCount val=&quot;47&quot;/&gt;&lt;/TableIndex&gt;&lt;/ShapeTextInfo&gt;"/>
  <p:tag name="HTML_SHAPEINFO" val="&lt;TextEffect&gt;&lt;Image&gt;&lt;filename val=&quot;C:\Users\juangonzalez\AppData\Local\Temp\1\CP111243411133Session\CPTrustFolder111243411149\PPTImport1112473502710\data\asimages\{17E8E735-857A-41D7-B727-3D447E51D6A2}_1.png_crop.png&quot;/&gt;&lt;left val=&quot;72&quot;/&gt;&lt;top val=&quot;177&quot;/&gt;&lt;width val=&quot;838&quot;/&gt;&lt;height val=&quot;38&quot;/&gt;&lt;hasText val=&quot;1&quot;/&gt;&lt;paraId val=&quot;1&quot;/&gt;&lt;/Image&gt;&lt;Image&gt;&lt;filename val=&quot;C:\Users\juangonzalez\AppData\Local\Temp\1\CP111243411133Session\CPTrustFolder111243411149\PPTImport1112473502710\data\asimages\{5DCDC823-DA38-4249-83D5-B6A8501B156E}_1.png_crop.png&quot;/&gt;&lt;left val=&quot;1260&quot;/&gt;&lt;top val=&quot;763&quot;/&gt;&lt;width val=&quot;0&quot;/&gt;&lt;height val=&quot;0&quot;/&gt;&lt;hasText val=&quot;1&quot;/&gt;&lt;paraId val=&quot;2&quot;/&gt;&lt;/Image&gt;&lt;Image&gt;&lt;filename val=&quot;C:\Users\juangonzalez\AppData\Local\Temp\1\CP111243411133Session\CPTrustFolder111243411149\PPTImport1112473502710\data\asimages\{119106B6-B18C-4F3B-AF06-35670DE2A541}_1.png_crop.png&quot;/&gt;&lt;left val=&quot;74&quot;/&gt;&lt;top val=&quot;298&quot;/&gt;&lt;width val=&quot;1125&quot;/&gt;&lt;height val=&quot;36&quot;/&gt;&lt;hasText val=&quot;1&quot;/&gt;&lt;paraId val=&quot;3&quot;/&gt;&lt;/Image&gt;&lt;Image&gt;&lt;filename val=&quot;C:\Users\juangonzalez\AppData\Local\Temp\1\CP111243411133Session\CPTrustFolder111243411149\PPTImport1112473502710\data\asimages\{166C44BB-7F80-4B15-AC29-D1D74CFCA779}_1.png_crop.png&quot;/&gt;&lt;left val=&quot;1260&quot;/&gt;&lt;top val=&quot;763&quot;/&gt;&lt;width val=&quot;0&quot;/&gt;&lt;height val=&quot;0&quot;/&gt;&lt;hasText val=&quot;1&quot;/&gt;&lt;paraId val=&quot;4&quot;/&gt;&lt;/Image&gt;&lt;Image&gt;&lt;filename val=&quot;C:\Users\juangonzalez\AppData\Local\Temp\1\CP111243411133Session\CPTrustFolder111243411149\PPTImport1112473502710\data\asimages\{E348B9A2-E03E-4B66-A9C4-2575DB99DB93}_1.png_crop.png&quot;/&gt;&lt;left val=&quot;74&quot;/&gt;&lt;top val=&quot;408&quot;/&gt;&lt;width val=&quot;1149&quot;/&gt;&lt;height val=&quot;166&quot;/&gt;&lt;hasText val=&quot;1&quot;/&gt;&lt;paraId val=&quot;5&quot;/&gt;&lt;/Image&gt;&lt;Image&gt;&lt;filename val=&quot;C:\Users\juangonzalez\AppData\Local\Temp\1\CP111243411133Session\CPTrustFolder111243411149\PPTImport1112473502710\data\asimages\{19B74671-886B-4CE9-B9AA-BD6948851D7D}_1.png_crop.png&quot;/&gt;&lt;left val=&quot;1260&quot;/&gt;&lt;top val=&quot;763&quot;/&gt;&lt;width val=&quot;0&quot;/&gt;&lt;height val=&quot;0&quot;/&gt;&lt;hasText val=&quot;1&quot;/&gt;&lt;paraId val=&quot;6&quot;/&gt;&lt;/Image&gt;&lt;Image&gt;&lt;filename val=&quot;C:\Users\juangonzalez\AppData\Local\Temp\1\CP111243411133Session\CPTrustFolder111243411149\PPTImport1112473502710\data\asimages\{2FCD23FA-DB08-46E7-8256-76663B15BFE1}_1.png_crop.png&quot;/&gt;&lt;left val=&quot;74&quot;/&gt;&lt;top val=&quot;656&quot;/&gt;&lt;width val=&quot;1150&quot;/&gt;&lt;height val=&quot;82&quot;/&gt;&lt;hasText val=&quot;1&quot;/&gt;&lt;paraId val=&quot;7&quot;/&gt;&lt;/Image&gt;&lt;/TextEffect&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D00457-4E24-40D1-AC0A-99F91C53C177}&quot;/&gt;&lt;isInvalidForFieldText val=&quot;0&quot;/&gt;&lt;Image&gt;&lt;filename val=&quot;C:\Users\juangonzalez\AppData\Local\Temp\1\CP111243411133Session\CPTrustFolder111243411149\PPTImport1112473502710\data\asimages\{53D00457-4E24-40D1-AC0A-99F91C53C177}_10.png&quot;/&gt;&lt;left val=&quot;15&quot;/&gt;&lt;top val=&quot;786&quot;/&gt;&lt;width val=&quot;84&quot;/&gt;&lt;height val=&quot;6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06986E80-0999-457F-9806-99E1068BE0CF}&quot;/&gt;&lt;isInvalidForFieldText val=&quot;0&quot;/&gt;&lt;Image&gt;&lt;filename val=&quot;C:\Users\juangonzalez\AppData\Local\Temp\1\CP111243411133Session\CPTrustFolder111243411149\PPTImport1112473502710\data\asimages\{06986E80-0999-457F-9806-99E1068BE0CF}_11.png&quot;/&gt;&lt;left val=&quot;18&quot;/&gt;&lt;top val=&quot;29&quot;/&gt;&lt;width val=&quot;1241&quot;/&gt;&lt;height val=&quot;12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5&quot;/&gt;&lt;lineCharCount val=&quot;1&quot;/&gt;&lt;lineCharCount val=&quot;66&quot;/&gt;&lt;lineCharCount val=&quot;70&quot;/&gt;&lt;lineCharCount val=&quot;7&quot;/&gt;&lt;lineCharCount val=&quot;65&quot;/&gt;&lt;lineCharCount val=&quot;71&quot;/&gt;&lt;lineCharCount val=&quot;10&quot;/&gt;&lt;/TableIndex&gt;&lt;/ShapeTextInfo&gt;"/>
  <p:tag name="HTML_SHAPEINFO" val="&lt;TextEffect&gt;&lt;Image&gt;&lt;filename val=&quot;C:\Users\juangonzalez\AppData\Local\Temp\1\CP111243411133Session\CPTrustFolder111243411149\PPTImport1112473502710\data\asimages\{8BDFE93B-6F57-4E0F-AA1A-8FD45B8377DE}_1.png_crop.png&quot;/&gt;&lt;left val=&quot;73&quot;/&gt;&lt;top val=&quot;187&quot;/&gt;&lt;width val=&quot;837&quot;/&gt;&lt;height val=&quot;38&quot;/&gt;&lt;hasText val=&quot;1&quot;/&gt;&lt;paraId val=&quot;1&quot;/&gt;&lt;/Image&gt;&lt;Image&gt;&lt;filename val=&quot;C:\Users\juangonzalez\AppData\Local\Temp\1\CP111243411133Session\CPTrustFolder111243411149\PPTImport1112473502710\data\asimages\{9928759B-55D6-40A8-B7D0-95DB085E3320}_1.png_crop.png&quot;/&gt;&lt;left val=&quot;1227&quot;/&gt;&lt;top val=&quot;724&quot;/&gt;&lt;width val=&quot;0&quot;/&gt;&lt;height val=&quot;0&quot;/&gt;&lt;hasText val=&quot;1&quot;/&gt;&lt;paraId val=&quot;2&quot;/&gt;&lt;/Image&gt;&lt;Image&gt;&lt;filename val=&quot;C:\Users\juangonzalez\AppData\Local\Temp\1\CP111243411133Session\CPTrustFolder111243411149\PPTImport1112473502710\data\asimages\{BC2F9CC4-9550-44DE-875F-7F645B8AB4F3}_1.png_crop.png&quot;/&gt;&lt;left val=&quot;75&quot;/&gt;&lt;top val=&quot;314&quot;/&gt;&lt;width val=&quot;1085&quot;/&gt;&lt;height val=&quot;111&quot;/&gt;&lt;hasText val=&quot;1&quot;/&gt;&lt;paraId val=&quot;3&quot;/&gt;&lt;/Image&gt;&lt;Image&gt;&lt;filename val=&quot;C:\Users\juangonzalez\AppData\Local\Temp\1\CP111243411133Session\CPTrustFolder111243411149\PPTImport1112473502710\data\asimages\{4C05CD38-5E68-44BF-9DA6-7730F4E92848}_1.png_crop.png&quot;/&gt;&lt;left val=&quot;75&quot;/&gt;&lt;top val=&quot;478&quot;/&gt;&lt;width val=&quot;1103&quot;/&gt;&lt;height val=&quot;116&quot;/&gt;&lt;hasText val=&quot;1&quot;/&gt;&lt;paraId val=&quot;4&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D933337-7F45-41A1-AC71-72E3281FEF31}&quot;/&gt;&lt;isInvalidForFieldText val=&quot;0&quot;/&gt;&lt;Image&gt;&lt;filename val=&quot;C:\Users\juangonzalez\AppData\Local\Temp\1\CP111243411133Session\CPTrustFolder111243411149\PPTImport1112473502710\data\asimages\{CD933337-7F45-41A1-AC71-72E3281FEF31}_11.png&quot;/&gt;&lt;left val=&quot;13&quot;/&gt;&lt;top val=&quot;786&quot;/&gt;&lt;width val=&quot;83&quot;/&gt;&lt;height val=&quot;6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0C3869C-5D2A-4B2D-BDAD-4CFE907EBCA0}&quot;/&gt;&lt;isInvalidForFieldText val=&quot;0&quot;/&gt;&lt;Image&gt;&lt;filename val=&quot;C:\Users\juangonzalez\AppData\Local\Temp\1\CP111243411133Session\CPTrustFolder111243411149\PPTImport1112473502710\data\asimages\{60C3869C-5D2A-4B2D-BDAD-4CFE907EBCA0}_12.png&quot;/&gt;&lt;left val=&quot;18&quot;/&gt;&lt;top val=&quot;29&quot;/&gt;&lt;width val=&quot;1051&quot;/&gt;&lt;height val=&quot;12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F0FA16-F0AA-42C7-91AC-893D71DB4999}&quot;/&gt;&lt;isInvalidForFieldText val=&quot;0&quot;/&gt;&lt;Image&gt;&lt;filename val=&quot;C:\Users\juangonzalez\AppData\Local\Temp\1\CP111243411133Session\CPTrustFolder111243411149\PPTImport1112473502710\data\asimages\{2BF0FA16-F0AA-42C7-91AC-893D71DB4999}_12.png&quot;/&gt;&lt;left val=&quot;15&quot;/&gt;&lt;top val=&quot;786&quot;/&gt;&lt;width val=&quot;84&quot;/&gt;&lt;height val=&quot;6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1&quot;/&gt;&lt;lineCharCount val=&quot;1&quot;/&gt;&lt;lineCharCount val=&quot;70&quot;/&gt;&lt;lineCharCount val=&quot;20&quot;/&gt;&lt;lineCharCount val=&quot;70&quot;/&gt;&lt;lineCharCount val=&quot;72&quot;/&gt;&lt;lineCharCount val=&quot;41&quot;/&gt;&lt;/TableIndex&gt;&lt;/ShapeTextInfo&gt;"/>
  <p:tag name="HTML_SHAPEINFO" val="&lt;TextEffect&gt;&lt;Image&gt;&lt;filename val=&quot;C:\Users\juangonzalez\AppData\Local\Temp\1\CP111243411133Session\CPTrustFolder111243411149\PPTImport1112473502710\data\asimages\{6A3B0149-4827-44FC-97F0-E566F76AC1E9}_1.png_crop.png&quot;/&gt;&lt;left val=&quot;72&quot;/&gt;&lt;top val=&quot;187&quot;/&gt;&lt;width val=&quot;730&quot;/&gt;&lt;height val=&quot;38&quot;/&gt;&lt;hasText val=&quot;1&quot;/&gt;&lt;paraId val=&quot;1&quot;/&gt;&lt;/Image&gt;&lt;Image&gt;&lt;filename val=&quot;C:\Users\juangonzalez\AppData\Local\Temp\1\CP111243411133Session\CPTrustFolder111243411149\PPTImport1112473502710\data\asimages\{F9C4F53A-887A-4408-A39A-0EE64E6C736D}_1.png_crop.png&quot;/&gt;&lt;left val=&quot;1240&quot;/&gt;&lt;top val=&quot;724&quot;/&gt;&lt;width val=&quot;0&quot;/&gt;&lt;height val=&quot;0&quot;/&gt;&lt;hasText val=&quot;1&quot;/&gt;&lt;paraId val=&quot;2&quot;/&gt;&lt;/Image&gt;&lt;Image&gt;&lt;filename val=&quot;C:\Users\juangonzalez\AppData\Local\Temp\1\CP111243411133Session\CPTrustFolder111243411149\PPTImport1112473502710\data\asimages\{A8B8F035-E541-487B-A7DD-651FA59E9424}_1.png_crop.png&quot;/&gt;&lt;left val=&quot;74&quot;/&gt;&lt;top val=&quot;302&quot;/&gt;&lt;width val=&quot;1098&quot;/&gt;&lt;height val=&quot;82&quot;/&gt;&lt;hasText val=&quot;1&quot;/&gt;&lt;paraId val=&quot;3&quot;/&gt;&lt;/Image&gt;&lt;Image&gt;&lt;filename val=&quot;C:\Users\juangonzalez\AppData\Local\Temp\1\CP111243411133Session\CPTrustFolder111243411149\PPTImport1112473502710\data\asimages\{5CFED188-8D4D-45D3-A0A5-F36A7A70A4D2}_1.png_crop.png&quot;/&gt;&lt;left val=&quot;74&quot;/&gt;&lt;top val=&quot;434&quot;/&gt;&lt;width val=&quot;1071&quot;/&gt;&lt;height val=&quot;36&quot;/&gt;&lt;hasText val=&quot;1&quot;/&gt;&lt;paraId val=&quot;4&quot;/&gt;&lt;/Image&gt;&lt;Image&gt;&lt;filename val=&quot;C:\Users\juangonzalez\AppData\Local\Temp\1\CP111243411133Session\CPTrustFolder111243411149\PPTImport1112473502710\data\asimages\{579486F6-9AD0-4EBC-90D5-4F68B2F8B7B3}_1.png_crop.png&quot;/&gt;&lt;left val=&quot;74&quot;/&gt;&lt;top val=&quot;520&quot;/&gt;&lt;width val=&quot;1131&quot;/&gt;&lt;height val=&quot;74&quot;/&gt;&lt;hasText val=&quot;1&quot;/&gt;&lt;paraId val=&quot;5&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68167D-5E61-426A-9E26-093387A98841}&quot;/&gt;&lt;isInvalidForFieldText val=&quot;0&quot;/&gt;&lt;Image&gt;&lt;filename val=&quot;C:\Users\juangonzalez\AppData\Local\Temp\1\CP111243411133Session\CPTrustFolder111243411149\PPTImport1112473502710\data\asimages\{5868167D-5E61-426A-9E26-093387A98841}_4.png&quot;/&gt;&lt;left val=&quot;13&quot;/&gt;&lt;top val=&quot;786&quot;/&gt;&lt;width val=&quot;83&quot;/&gt;&lt;height val=&quot;6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492D9BB-7B0D-4BF1-AFA2-073D7DD88416}&quot;/&gt;&lt;isInvalidForFieldText val=&quot;0&quot;/&gt;&lt;Image&gt;&lt;filename val=&quot;C:\Users\juangonzalez\AppData\Local\Temp\1\CP111243411133Session\CPTrustFolder111243411149\PPTImport1112473502710\data\asimages\{8492D9BB-7B0D-4BF1-AFA2-073D7DD88416}_13.png&quot;/&gt;&lt;left val=&quot;18&quot;/&gt;&lt;top val=&quot;29&quot;/&gt;&lt;width val=&quot;1051&quot;/&gt;&lt;height val=&quot;12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6&quot;/&gt;&lt;lineCharCount val=&quot;1&quot;/&gt;&lt;lineCharCount val=&quot;70&quot;/&gt;&lt;lineCharCount val=&quot;69&quot;/&gt;&lt;lineCharCount val=&quot;10&quot;/&gt;&lt;lineCharCount val=&quot;1&quot;/&gt;&lt;lineCharCount val=&quot;69&quot;/&gt;&lt;lineCharCount val=&quot;73&quot;/&gt;&lt;lineCharCount val=&quot;6&quot;/&gt;&lt;lineCharCount val=&quot;1&quot;/&gt;&lt;lineCharCount val=&quot;73&quot;/&gt;&lt;lineCharCount val=&quot;54&quot;/&gt;&lt;/TableIndex&gt;&lt;/ShapeTextInfo&gt;"/>
  <p:tag name="HTML_SHAPEINFO" val="&lt;TextEffect&gt;&lt;Image&gt;&lt;filename val=&quot;C:\Users\juangonzalez\AppData\Local\Temp\1\CP111243411133Session\CPTrustFolder111243411149\PPTImport1112473502710\data\asimages\{05E89864-5CD1-479E-BAF6-41ACE4A3E1BB}_1.png_crop.png&quot;/&gt;&lt;left val=&quot;77&quot;/&gt;&lt;top val=&quot;192&quot;/&gt;&lt;width val=&quot;516&quot;/&gt;&lt;height val=&quot;29&quot;/&gt;&lt;hasText val=&quot;1&quot;/&gt;&lt;paraId val=&quot;1&quot;/&gt;&lt;/Image&gt;&lt;Image&gt;&lt;filename val=&quot;C:\Users\juangonzalez\AppData\Local\Temp\1\CP111243411133Session\CPTrustFolder111243411149\PPTImport1112473502710\data\asimages\{6924CB41-569C-4ACA-8760-F3FD831BF055}_1.png_crop.png&quot;/&gt;&lt;left val=&quot;1232&quot;/&gt;&lt;top val=&quot;746&quot;/&gt;&lt;width val=&quot;0&quot;/&gt;&lt;height val=&quot;0&quot;/&gt;&lt;hasText val=&quot;1&quot;/&gt;&lt;paraId val=&quot;2&quot;/&gt;&lt;/Image&gt;&lt;Image&gt;&lt;filename val=&quot;C:\Users\juangonzalez\AppData\Local\Temp\1\CP111243411133Session\CPTrustFolder111243411149\PPTImport1112473502710\data\asimages\{4FACD5D8-EF03-415A-8773-D60B1A6E6BE6}_1.png_crop.png&quot;/&gt;&lt;left val=&quot;79&quot;/&gt;&lt;top val=&quot;296&quot;/&gt;&lt;width val=&quot;1095&quot;/&gt;&lt;height val=&quot;106&quot;/&gt;&lt;hasText val=&quot;1&quot;/&gt;&lt;paraId val=&quot;3&quot;/&gt;&lt;/Image&gt;&lt;Image&gt;&lt;filename val=&quot;C:\Users\juangonzalez\AppData\Local\Temp\1\CP111243411133Session\CPTrustFolder111243411149\PPTImport1112473502710\data\asimages\{1826501F-81BA-445F-BDCD-2A59C83E4D24}_1.png_crop.png&quot;/&gt;&lt;left val=&quot;1232&quot;/&gt;&lt;top val=&quot;746&quot;/&gt;&lt;width val=&quot;0&quot;/&gt;&lt;height val=&quot;0&quot;/&gt;&lt;hasText val=&quot;1&quot;/&gt;&lt;paraId val=&quot;4&quot;/&gt;&lt;/Image&gt;&lt;Image&gt;&lt;filename val=&quot;C:\Users\juangonzalez\AppData\Local\Temp\1\CP111243411133Session\CPTrustFolder111243411149\PPTImport1112473502710\data\asimages\{1AA8BC08-046D-4A66-892C-27FFEEA801FA}_1.png_crop.png&quot;/&gt;&lt;left val=&quot;79&quot;/&gt;&lt;top val=&quot;471&quot;/&gt;&lt;width val=&quot;1108&quot;/&gt;&lt;height val=&quot;106&quot;/&gt;&lt;hasText val=&quot;1&quot;/&gt;&lt;paraId val=&quot;5&quot;/&gt;&lt;/Image&gt;&lt;Image&gt;&lt;filename val=&quot;C:\Users\juangonzalez\AppData\Local\Temp\1\CP111243411133Session\CPTrustFolder111243411149\PPTImport1112473502710\data\asimages\{2104517A-73E1-40F5-BE5E-02F3C91A4737}_1.png_crop.png&quot;/&gt;&lt;left val=&quot;1232&quot;/&gt;&lt;top val=&quot;746&quot;/&gt;&lt;width val=&quot;0&quot;/&gt;&lt;height val=&quot;0&quot;/&gt;&lt;hasText val=&quot;1&quot;/&gt;&lt;paraId val=&quot;6&quot;/&gt;&lt;/Image&gt;&lt;Image&gt;&lt;filename val=&quot;C:\Users\juangonzalez\AppData\Local\Temp\1\CP111243411133Session\CPTrustFolder111243411149\PPTImport1112473502710\data\asimages\{32E47203-5EFF-439E-901C-6EFA00ACA164}_1.png_crop.png&quot;/&gt;&lt;left val=&quot;79&quot;/&gt;&lt;top val=&quot;647&quot;/&gt;&lt;width val=&quot;1093&quot;/&gt;&lt;height val=&quot;74&quot;/&gt;&lt;hasText val=&quot;1&quot;/&gt;&lt;paraId val=&quot;7&quot;/&gt;&lt;/Image&gt;&lt;/TextEffect&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BE8323-3D3F-4B65-AEF0-3F130F83B170}&quot;/&gt;&lt;isInvalidForFieldText val=&quot;0&quot;/&gt;&lt;Image&gt;&lt;filename val=&quot;C:\Users\juangonzalez\AppData\Local\Temp\1\CP111243411133Session\CPTrustFolder111243411149\PPTImport1112473502710\data\asimages\{7CBE8323-3D3F-4B65-AEF0-3F130F83B170}_13.png&quot;/&gt;&lt;left val=&quot;15&quot;/&gt;&lt;top val=&quot;786&quot;/&gt;&lt;width val=&quot;84&quot;/&gt;&lt;height val=&quot;6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4328FB4F-AD61-4B81-B56B-A866DCF9FB7A}&quot;/&gt;&lt;isInvalidForFieldText val=&quot;0&quot;/&gt;&lt;Image&gt;&lt;filename val=&quot;C:\Users\juangonzalez\AppData\Local\Temp\1\CP111243411133Session\CPTrustFolder111243411149\PPTImport1112473502710\data\asimages\{4328FB4F-AD61-4B81-B56B-A866DCF9FB7A}_14.png&quot;/&gt;&lt;left val=&quot;18&quot;/&gt;&lt;top val=&quot;29&quot;/&gt;&lt;width val=&quot;1051&quot;/&gt;&lt;height val=&quot;124&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5&quot;/&gt;&lt;lineCharCount val=&quot;1&quot;/&gt;&lt;lineCharCount val=&quot;78&quot;/&gt;&lt;lineCharCount val=&quot;80&quot;/&gt;&lt;lineCharCount val=&quot;45&quot;/&gt;&lt;lineCharCount val=&quot;1&quot;/&gt;&lt;lineCharCount val=&quot;75&quot;/&gt;&lt;lineCharCount val=&quot;78&quot;/&gt;&lt;lineCharCount val=&quot;77&quot;/&gt;&lt;/TableIndex&gt;&lt;/ShapeTextInfo&gt;"/>
  <p:tag name="HTML_SHAPEINFO" val="&lt;TextEffect&gt;&lt;Image&gt;&lt;filename val=&quot;C:\Users\juangonzalez\AppData\Local\Temp\1\CP111243411133Session\CPTrustFolder111243411149\PPTImport1112473502710\data\asimages\{5711350F-FEA1-4539-8071-752977B9A816}_1.png_crop.png&quot;/&gt;&lt;left val=&quot;78&quot;/&gt;&lt;top val=&quot;177&quot;/&gt;&lt;width val=&quot;518&quot;/&gt;&lt;height val=&quot;38&quot;/&gt;&lt;hasText val=&quot;1&quot;/&gt;&lt;paraId val=&quot;1&quot;/&gt;&lt;/Image&gt;&lt;Image&gt;&lt;filename val=&quot;C:\Users\juangonzalez\AppData\Local\Temp\1\CP111243411133Session\CPTrustFolder111243411149\PPTImport1112473502710\data\asimages\{8BE5CDD4-B71F-4618-8A9A-BB33BE3A2F6D}_1.png_crop.png&quot;/&gt;&lt;left val=&quot;1249&quot;/&gt;&lt;top val=&quot;714&quot;/&gt;&lt;width val=&quot;0&quot;/&gt;&lt;height val=&quot;0&quot;/&gt;&lt;hasText val=&quot;1&quot;/&gt;&lt;paraId val=&quot;2&quot;/&gt;&lt;/Image&gt;&lt;Image&gt;&lt;filename val=&quot;C:\Users\juangonzalez\AppData\Local\Temp\1\CP111243411133Session\CPTrustFolder111243411149\PPTImport1112473502710\data\asimages\{7E634E04-B96D-4003-89E6-C2D9B0400BF7}_1.png_crop.png&quot;/&gt;&lt;left val=&quot;78&quot;/&gt;&lt;top val=&quot;288&quot;/&gt;&lt;width val=&quot;1138&quot;/&gt;&lt;height val=&quot;122&quot;/&gt;&lt;hasText val=&quot;1&quot;/&gt;&lt;paraId val=&quot;3&quot;/&gt;&lt;/Image&gt;&lt;Image&gt;&lt;filename val=&quot;C:\Users\juangonzalez\AppData\Local\Temp\1\CP111243411133Session\CPTrustFolder111243411149\PPTImport1112473502710\data\asimages\{364A1362-18E4-4DA5-AB85-23C1221F2A88}_1.png_crop.png&quot;/&gt;&lt;left val=&quot;1249&quot;/&gt;&lt;top val=&quot;714&quot;/&gt;&lt;width val=&quot;0&quot;/&gt;&lt;height val=&quot;0&quot;/&gt;&lt;hasText val=&quot;1&quot;/&gt;&lt;paraId val=&quot;4&quot;/&gt;&lt;/Image&gt;&lt;Image&gt;&lt;filename val=&quot;C:\Users\juangonzalez\AppData\Local\Temp\1\CP111243411133Session\CPTrustFolder111243411149\PPTImport1112473502710\data\asimages\{38BFCD85-F45C-4219-89C7-E846A19EC155}_1.png_crop.png&quot;/&gt;&lt;left val=&quot;77&quot;/&gt;&lt;top val=&quot;464&quot;/&gt;&lt;width val=&quot;1137&quot;/&gt;&lt;height val=&quot;122&quot;/&gt;&lt;hasText val=&quot;1&quot;/&gt;&lt;paraId val=&quot;5&quot;/&gt;&lt;/Image&gt;&lt;/TextEffec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DD222F0-93D9-4FED-86C7-502A8DFB4CD5}&quot;/&gt;&lt;isInvalidForFieldText val=&quot;0&quot;/&gt;&lt;Image&gt;&lt;filename val=&quot;C:\Users\juangonzalez\AppData\Local\Temp\1\CP111243411133Session\CPTrustFolder111243411149\PPTImport1112473502710\data\asimages\{EDD222F0-93D9-4FED-86C7-502A8DFB4CD5}_14.png&quot;/&gt;&lt;left val=&quot;15&quot;/&gt;&lt;top val=&quot;786&quot;/&gt;&lt;width val=&quot;84&quot;/&gt;&lt;height val=&quot;6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8&quot;/&gt;&lt;lineCharCount val=&quot;67&quot;/&gt;&lt;lineCharCount val=&quot;61&quot;/&gt;&lt;lineCharCount val=&quot;1&quot;/&gt;&lt;/TableIndex&gt;&lt;/ShapeTextInfo&gt;"/>
  <p:tag name="HTML_SHAPEINFO" val="&lt;ThreeDShapeInfo&gt;&lt;uuid val=&quot;{29F87AED-4F17-4989-9423-60F5DFFAB807}&quot;/&gt;&lt;isInvalidForFieldText val=&quot;0&quot;/&gt;&lt;Image&gt;&lt;filename val=&quot;C:\Users\juangonzalez\AppData\Local\Temp\1\CP111243411133Session\CPTrustFolder111243411149\PPTImport1112473502710\data\asimages\{29F87AED-4F17-4989-9423-60F5DFFAB807}_14.png&quot;/&gt;&lt;left val=&quot;63&quot;/&gt;&lt;top val=&quot;596&quot;/&gt;&lt;width val=&quot;1195&quot;/&gt;&lt;height val=&quot;258&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7BB1EFC0-398D-400A-9B7C-B515FCDE9AC0}&quot;/&gt;&lt;isInvalidForFieldText val=&quot;0&quot;/&gt;&lt;Image&gt;&lt;filename val=&quot;C:\Users\juangonzalez\AppData\Local\Temp\1\CP111243411133Session\CPTrustFolder111243411149\PPTImport1112473502710\data\asimages\{7BB1EFC0-398D-400A-9B7C-B515FCDE9AC0}_15.png&quot;/&gt;&lt;left val=&quot;18&quot;/&gt;&lt;top val=&quot;25&quot;/&gt;&lt;width val=&quot;1051&quot;/&gt;&lt;height val=&quot;12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5F44C2-F13B-4E14-BF96-B57FC93BE52A}&quot;/&gt;&lt;isInvalidForFieldText val=&quot;0&quot;/&gt;&lt;Image&gt;&lt;filename val=&quot;C:\Users\juangonzalez\AppData\Local\Temp\1\CP111243411133Session\CPTrustFolder111243411149\PPTImport1112473502710\data\asimages\{A95F44C2-F13B-4E14-BF96-B57FC93BE52A}_29.png&quot;/&gt;&lt;left val=&quot;5&quot;/&gt;&lt;top val=&quot;785&quot;/&gt;&lt;width val=&quot;84&quot;/&gt;&lt;height val=&quot;6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4FC3915-7E2E-4C7D-A326-D892498E8BA1}&quot;/&gt;&lt;isInvalidForFieldText val=&quot;0&quot;/&gt;&lt;Image&gt;&lt;filename val=&quot;C:\Users\juangonzalez\AppData\Local\Temp\1\CP111243411133Session\CPTrustFolder111243411149\PPTImport1112473502710\data\asimages\{24FC3915-7E2E-4C7D-A326-D892498E8BA1}_16.png&quot;/&gt;&lt;left val=&quot;18&quot;/&gt;&lt;top val=&quot;25&quot;/&gt;&lt;width val=&quot;1051&quot;/&gt;&lt;height val=&quot;12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7CE4189-DC37-435D-96B5-FF40F732D215}&quot;/&gt;&lt;isInvalidForFieldText val=&quot;0&quot;/&gt;&lt;Image&gt;&lt;filename val=&quot;C:\Users\juangonzalez\AppData\Local\Temp\1\CP111243411133Session\CPTrustFolder111243411149\PPTImport1112473502710\data\asimages\{B7CE4189-DC37-435D-96B5-FF40F732D215}_16.png&quot;/&gt;&lt;left val=&quot;15&quot;/&gt;&lt;top val=&quot;786&quot;/&gt;&lt;width val=&quot;84&quot;/&gt;&lt;height val=&quot;6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A5B7A190-3BFE-44F4-80B0-F62FF3778731}&quot;/&gt;&lt;isInvalidForFieldText val=&quot;0&quot;/&gt;&lt;Image&gt;&lt;filename val=&quot;C:\Users\juangonzalez\AppData\Local\Temp\1\CP111243411133Session\CPTrustFolder111243411149\PPTImport1112473502710\data\asimages\{A5B7A190-3BFE-44F4-80B0-F62FF3778731}_17.png&quot;/&gt;&lt;left val=&quot;14&quot;/&gt;&lt;top val=&quot;24&quot;/&gt;&lt;width val=&quot;1224&quot;/&gt;&lt;height val=&quot;124&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5CB2F2-1D7D-42B8-BC1F-2F26A833FF03}&quot;/&gt;&lt;isInvalidForFieldText val=&quot;0&quot;/&gt;&lt;Image&gt;&lt;filename val=&quot;C:\Users\juangonzalez\AppData\Local\Temp\1\CP111243411133Session\CPTrustFolder111243411149\PPTImport1112473502710\data\asimages\{EC5CB2F2-1D7D-42B8-BC1F-2F26A833FF03}_17.png&quot;/&gt;&lt;left val=&quot;15&quot;/&gt;&lt;top val=&quot;786&quot;/&gt;&lt;width val=&quot;84&quot;/&gt;&lt;height val=&quot;6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9AA3FCAE-1E43-479D-8238-FE15239739FC}&quot;/&gt;&lt;isInvalidForFieldText val=&quot;0&quot;/&gt;&lt;Image&gt;&lt;filename val=&quot;C:\Users\juangonzalez\AppData\Local\Temp\1\CP111243411133Session\CPTrustFolder111243411149\PPTImport1112473502710\data\asimages\{9AA3FCAE-1E43-479D-8238-FE15239739FC}_18.png&quot;/&gt;&lt;left val=&quot;18&quot;/&gt;&lt;top val=&quot;25&quot;/&gt;&lt;width val=&quot;1051&quot;/&gt;&lt;height val=&quot;12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51&quot;/&gt;&lt;lineCharCount val=&quot;1&quot;/&gt;&lt;lineCharCount val=&quot;20&quot;/&gt;&lt;lineCharCount val=&quot;1&quot;/&gt;&lt;lineCharCount val=&quot;60&quot;/&gt;&lt;lineCharCount val=&quot;19&quot;/&gt;&lt;lineCharCount val=&quot;1&quot;/&gt;&lt;lineCharCount val=&quot;60&quot;/&gt;&lt;/TableIndex&gt;&lt;/ShapeTextInfo&gt;"/>
  <p:tag name="HTML_SHAPEINFO" val="&lt;TextEffect&gt;&lt;Image&gt;&lt;filename val=&quot;C:\Users\juangonzalez\AppData\Local\Temp\1\CP111243411133Session\CPTrustFolder111243411149\PPTImport1112473502710\data\asimages\{B1E98FB7-BB67-4424-A7C1-94DB39D23516}_1.png_crop.png&quot;/&gt;&lt;left val=&quot;77&quot;/&gt;&lt;top val=&quot;214&quot;/&gt;&lt;width val=&quot;1078&quot;/&gt;&lt;height val=&quot;90&quot;/&gt;&lt;hasText val=&quot;1&quot;/&gt;&lt;paraId val=&quot;1&quot;/&gt;&lt;/Image&gt;&lt;Image&gt;&lt;filename val=&quot;C:\Users\juangonzalez\AppData\Local\Temp\1\CP111243411133Session\CPTrustFolder111243411149\PPTImport1112473502710\data\asimages\{1F3064AA-10CD-4DE7-9AAA-07CCA52596D7}_1.png_crop.png&quot;/&gt;&lt;left val=&quot;1232&quot;/&gt;&lt;top val=&quot;751&quot;/&gt;&lt;width val=&quot;0&quot;/&gt;&lt;height val=&quot;0&quot;/&gt;&lt;hasText val=&quot;1&quot;/&gt;&lt;paraId val=&quot;2&quot;/&gt;&lt;/Image&gt;&lt;Image&gt;&lt;filename val=&quot;C:\Users\juangonzalez\AppData\Local\Temp\1\CP111243411133Session\CPTrustFolder111243411149\PPTImport1112473502710\data\asimages\{AB47C277-8F13-4F67-92D0-E61ED0D75BB6}_1.png_crop.png&quot;/&gt;&lt;left val=&quot;129&quot;/&gt;&lt;top val=&quot;398&quot;/&gt;&lt;width val=&quot;394&quot;/&gt;&lt;height val=&quot;31&quot;/&gt;&lt;hasText val=&quot;1&quot;/&gt;&lt;paraId val=&quot;3&quot;/&gt;&lt;/Image&gt;&lt;Image&gt;&lt;filename val=&quot;C:\Users\juangonzalez\AppData\Local\Temp\1\CP111243411133Session\CPTrustFolder111243411149\PPTImport1112473502710\data\asimages\{EE0EA2F0-6C6A-4869-B76C-E48B4D799671}_1.png_crop.png&quot;/&gt;&lt;left val=&quot;1232&quot;/&gt;&lt;top val=&quot;751&quot;/&gt;&lt;width val=&quot;0&quot;/&gt;&lt;height val=&quot;0&quot;/&gt;&lt;hasText val=&quot;1&quot;/&gt;&lt;paraId val=&quot;4&quot;/&gt;&lt;/Image&gt;&lt;Image&gt;&lt;filename val=&quot;C:\Users\juangonzalez\AppData\Local\Temp\1\CP111243411133Session\CPTrustFolder111243411149\PPTImport1112473502710\data\asimages\{9EF7766B-2235-4472-8EF8-600425B3F8B2}_1.png_crop.png&quot;/&gt;&lt;left val=&quot;125&quot;/&gt;&lt;top val=&quot;508&quot;/&gt;&lt;width val=&quot;970&quot;/&gt;&lt;height val=&quot;85&quot;/&gt;&lt;hasText val=&quot;1&quot;/&gt;&lt;paraId val=&quot;5&quot;/&gt;&lt;/Image&gt;&lt;Image&gt;&lt;filename val=&quot;C:\Users\juangonzalez\AppData\Local\Temp\1\CP111243411133Session\CPTrustFolder111243411149\PPTImport1112473502710\data\asimages\{E211CB22-4E88-426D-8D26-81627EA9A86E}_1.png_crop.png&quot;/&gt;&lt;left val=&quot;1232&quot;/&gt;&lt;top val=&quot;751&quot;/&gt;&lt;width val=&quot;0&quot;/&gt;&lt;height val=&quot;0&quot;/&gt;&lt;hasText val=&quot;1&quot;/&gt;&lt;paraId val=&quot;6&quot;/&gt;&lt;/Image&gt;&lt;Image&gt;&lt;filename val=&quot;C:\Users\juangonzalez\AppData\Local\Temp\1\CP111243411133Session\CPTrustFolder111243411149\PPTImport1112473502710\data\asimages\{0B2EFF90-5F96-423D-B715-6DFF67B1B05F}_1.png_crop.png&quot;/&gt;&lt;left val=&quot;126&quot;/&gt;&lt;top val=&quot;665&quot;/&gt;&lt;width val=&quot;969&quot;/&gt;&lt;height val=&quot;39&quot;/&gt;&lt;hasText val=&quot;1&quot;/&gt;&lt;paraId val=&quot;7&quot;/&gt;&lt;/Image&gt;&lt;/TextEffec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13AD57-FC34-4DFD-9A96-C2E7FA1555EF}&quot;/&gt;&lt;isInvalidForFieldText val=&quot;0&quot;/&gt;&lt;Image&gt;&lt;filename val=&quot;C:\Users\juangonzalez\AppData\Local\Temp\1\CP111243411133Session\CPTrustFolder111243411149\PPTImport1112473502710\data\asimages\{6813AD57-FC34-4DFD-9A96-C2E7FA1555EF}_18.png&quot;/&gt;&lt;left val=&quot;15&quot;/&gt;&lt;top val=&quot;786&quot;/&gt;&lt;width val=&quot;84&quot;/&gt;&lt;height val=&quot;6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0DA55921-33E5-47CB-ADDE-3C60ADEEF4FC}&quot;/&gt;&lt;isInvalidForFieldText val=&quot;0&quot;/&gt;&lt;Image&gt;&lt;filename val=&quot;C:\Users\juangonzalez\AppData\Local\Temp\1\CP111243411133Session\CPTrustFolder111243411149\PPTImport1112473502710\data\asimages\{0DA55921-33E5-47CB-ADDE-3C60ADEEF4FC}_19.png&quot;/&gt;&lt;left val=&quot;16&quot;/&gt;&lt;top val=&quot;25&quot;/&gt;&lt;width val=&quot;1253&quot;/&gt;&lt;height val=&quot;124&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quot;/&gt;&lt;lineCharCount val=&quot;66&quot;/&gt;&lt;lineCharCount val=&quot;36&quot;/&gt;&lt;/TableIndex&gt;&lt;/ShapeTextInfo&gt;"/>
  <p:tag name="HTML_SHAPEINFO" val="&lt;TextEffect&gt;&lt;Image&gt;&lt;filename val=&quot;C:\Users\juangonzalez\AppData\Local\Temp\1\CP111243411133Session\CPTrustFolder111243411149\PPTImport1112473502710\data\asimages\{E8DA448F-85E9-4903-8B62-8E9EF6134B6D}_1.png_crop.png&quot;/&gt;&lt;left val=&quot;90&quot;/&gt;&lt;top val=&quot;198&quot;/&gt;&lt;width val=&quot;467&quot;/&gt;&lt;height val=&quot;29&quot;/&gt;&lt;hasText val=&quot;1&quot;/&gt;&lt;paraId val=&quot;1&quot;/&gt;&lt;/Image&gt;&lt;Image&gt;&lt;filename val=&quot;C:\Users\juangonzalez\AppData\Local\Temp\1\CP111243411133Session\CPTrustFolder111243411149\PPTImport1112473502710\data\asimages\{6813756A-D9F9-4E6B-A29E-362BD9FBBCE4}_1.png_crop.png&quot;/&gt;&lt;left val=&quot;1248&quot;/&gt;&lt;top val=&quot;461&quot;/&gt;&lt;width val=&quot;0&quot;/&gt;&lt;height val=&quot;0&quot;/&gt;&lt;hasText val=&quot;1&quot;/&gt;&lt;paraId val=&quot;2&quot;/&gt;&lt;/Image&gt;&lt;Image&gt;&lt;filename val=&quot;C:\Users\juangonzalez\AppData\Local\Temp\1\CP111243411133Session\CPTrustFolder111243411149\PPTImport1112473502710\data\asimages\{A76E56AC-2388-4262-B07D-52F77FE94F4B}_1.png_crop.png&quot;/&gt;&lt;left val=&quot;111&quot;/&gt;&lt;top val=&quot;329&quot;/&gt;&lt;width val=&quot;1076&quot;/&gt;&lt;height val=&quot;87&quot;/&gt;&lt;hasText val=&quot;1&quot;/&gt;&lt;paraId val=&quot;3&quot;/&gt;&lt;/Image&gt;&lt;/TextEffec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7F89A1-57DA-473C-969C-4EDC127C2B95}&quot;/&gt;&lt;isInvalidForFieldText val=&quot;0&quot;/&gt;&lt;Image&gt;&lt;filename val=&quot;C:\Users\juangonzalez\AppData\Local\Temp\1\CP111243411133Session\CPTrustFolder111243411149\PPTImport1112473502710\data\asimages\{657F89A1-57DA-473C-969C-4EDC127C2B95}_19.png&quot;/&gt;&lt;left val=&quot;15&quot;/&gt;&lt;top val=&quot;786&quot;/&gt;&lt;width val=&quot;84&quot;/&gt;&lt;height val=&quot;65&quot;/&gt;&lt;hasText val=&quot;1&quot;/&gt;&lt;/Image&gt;&lt;/ThreeDShapeInfo&gt;"/>
</p:tagLst>
</file>

<file path=ppt/theme/theme1.xml><?xml version="1.0" encoding="utf-8"?>
<a:theme xmlns:a="http://schemas.openxmlformats.org/drawingml/2006/main" name="1_Default Design">
  <a:themeElements>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549A"/>
      </a:hlink>
      <a:folHlink>
        <a:srgbClr val="99CC00"/>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C0C0"/>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549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DIC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DIC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DIC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DIC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DIC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DIC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DIC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DIC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DIC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DIC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DIC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DIC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DIC 2">
  <a:themeElements>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DIC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DIC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DIC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DIC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DIC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DIC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DIC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DIC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DIC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DIC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DIC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DIC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166246</TotalTime>
  <Words>6908</Words>
  <Application>Microsoft Office PowerPoint</Application>
  <PresentationFormat>Custom</PresentationFormat>
  <Paragraphs>1117</Paragraphs>
  <Slides>85</Slides>
  <Notes>85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85</vt:i4>
      </vt:variant>
    </vt:vector>
  </HeadingPairs>
  <TitlesOfParts>
    <vt:vector size="89" baseType="lpstr">
      <vt:lpstr>1_Default Design</vt:lpstr>
      <vt:lpstr>Theme1</vt:lpstr>
      <vt:lpstr>FDIC 2</vt:lpstr>
      <vt:lpstr>Worksheet</vt:lpstr>
      <vt:lpstr>Comprehensive Deposit Insurance Seminar For Bankers </vt:lpstr>
      <vt:lpstr>Outline</vt:lpstr>
      <vt:lpstr>Deposit Insurance Coverage Resources – www.fdic.gov/deposit</vt:lpstr>
      <vt:lpstr>The Financial Institution Employee’s Guide to Deposit Insurance</vt:lpstr>
      <vt:lpstr>The Financial Institution Employee’s Guide to Deposit Insurance</vt:lpstr>
      <vt:lpstr>Seminar on Deposit Insurance Coverage</vt:lpstr>
      <vt:lpstr>General Principles</vt:lpstr>
      <vt:lpstr>General Principles</vt:lpstr>
      <vt:lpstr>General Principles</vt:lpstr>
      <vt:lpstr>Basic Insurance Coverage Example</vt:lpstr>
      <vt:lpstr>General Principles</vt:lpstr>
      <vt:lpstr>General Principles: Per Depositor</vt:lpstr>
      <vt:lpstr>General Principles: Per Ownership Category </vt:lpstr>
      <vt:lpstr>General Principles: Per Bank</vt:lpstr>
      <vt:lpstr>General Principles </vt:lpstr>
      <vt:lpstr>General Principles</vt:lpstr>
      <vt:lpstr>General Principles</vt:lpstr>
      <vt:lpstr>General Principles</vt:lpstr>
      <vt:lpstr>General Principles</vt:lpstr>
      <vt:lpstr>Seminar on Deposit Insurance Coverage</vt:lpstr>
      <vt:lpstr>Introduction to Ownership Categories</vt:lpstr>
      <vt:lpstr>Introduction to Ownership Categories</vt:lpstr>
      <vt:lpstr>Introduction to Ownership Categories</vt:lpstr>
      <vt:lpstr>Introduction to Ownership Categories</vt:lpstr>
      <vt:lpstr>Nine Most Common Ownership Categories</vt:lpstr>
      <vt:lpstr>Five Least Common Ownership Categories</vt:lpstr>
      <vt:lpstr>Seminar on Deposit Insurance Coverage</vt:lpstr>
      <vt:lpstr>Hypothetical Signature Card</vt:lpstr>
      <vt:lpstr>Hypothetical Signature Card</vt:lpstr>
      <vt:lpstr> </vt:lpstr>
      <vt:lpstr>Six Ownership Categories Available To Individuals </vt:lpstr>
      <vt:lpstr>Category 1- Single Accounts</vt:lpstr>
      <vt:lpstr>Category 1- Single Account Coverage</vt:lpstr>
      <vt:lpstr>Category 1 – Single Account Example</vt:lpstr>
      <vt:lpstr>Category 1 – Single Account Example</vt:lpstr>
      <vt:lpstr>Category 2 – Joint Accounts</vt:lpstr>
      <vt:lpstr>Category 2 – Joint Accounts</vt:lpstr>
      <vt:lpstr>Category 2 – Joint Accounts</vt:lpstr>
      <vt:lpstr>Category 2 – Multiple Joint Accounts Example</vt:lpstr>
      <vt:lpstr>Multiple Joint Accounts Example - EDIE</vt:lpstr>
      <vt:lpstr>Category 2 – Multiple Joint Accounts Example</vt:lpstr>
      <vt:lpstr>Category 2 – Joint Account Coverage</vt:lpstr>
      <vt:lpstr>Category 3 – Revocable Trust Accounts</vt:lpstr>
      <vt:lpstr>Category 3 – Revocable Trust Beneficiaries</vt:lpstr>
      <vt:lpstr>Category 3 – Revocable Trust Account Titling</vt:lpstr>
      <vt:lpstr>Category 3 – Five or Fewer Beneficiaries</vt:lpstr>
      <vt:lpstr>Category 3 – Six or More Beneficiaries</vt:lpstr>
      <vt:lpstr>Category 3 – Revocable Trust Accounts</vt:lpstr>
      <vt:lpstr>Category 3 – Revocable Trust Accounts</vt:lpstr>
      <vt:lpstr>Category 3 – Revocable Trust Accounts</vt:lpstr>
      <vt:lpstr>Category 3 – Revocable Trust Accounts Example</vt:lpstr>
      <vt:lpstr>Category 3 – Revocable Trust Accounts Example</vt:lpstr>
      <vt:lpstr>Category 4 – Irrevocable Trust Accounts </vt:lpstr>
      <vt:lpstr>Category 4 – Irrevocable Trust Accounts </vt:lpstr>
      <vt:lpstr>Category 5 - Certain Retirement Accounts </vt:lpstr>
      <vt:lpstr>Category 5 - Certain Retirement Accounts </vt:lpstr>
      <vt:lpstr>Category 6 – Employee Benefit Plan Accounts</vt:lpstr>
      <vt:lpstr>Category 6 – Employee Benefit Plan Accounts</vt:lpstr>
      <vt:lpstr>Category 6 – Employee Benefit Plan Accounts Example</vt:lpstr>
      <vt:lpstr>Category 6 – Employee Benefit Plan Accounts Example</vt:lpstr>
      <vt:lpstr>Category 6 – Employee Benefit Plan Accounts Example</vt:lpstr>
      <vt:lpstr>Category 7 – Business/Organization Accounts</vt:lpstr>
      <vt:lpstr>Category 7 – Business/Organization Accounts</vt:lpstr>
      <vt:lpstr>Category 8 – Government Accounts</vt:lpstr>
      <vt:lpstr>Category 8 – Government Accounts</vt:lpstr>
      <vt:lpstr>Category 8 – Government Accounts</vt:lpstr>
      <vt:lpstr>Government Accounts Fact Sheet</vt:lpstr>
      <vt:lpstr>Category 9 – Mortgage Servicing Accounts  </vt:lpstr>
      <vt:lpstr>Category 9 – Mortgage Servicing Accounts  </vt:lpstr>
      <vt:lpstr>Category 9 – Mortgage Servicing Accounts Example   </vt:lpstr>
      <vt:lpstr>Pass-Through Deposit Insurance Coverage</vt:lpstr>
      <vt:lpstr>Pass-Through Deposit Insurance Coverage</vt:lpstr>
      <vt:lpstr>Pass-Through Deposit Insurance Coverage</vt:lpstr>
      <vt:lpstr>Requirements for Pass-through Coverage</vt:lpstr>
      <vt:lpstr>Prepaid Cards and Deposit Insurance Coverage</vt:lpstr>
      <vt:lpstr>Health Savings Accounts - Employee’s Guide</vt:lpstr>
      <vt:lpstr>Health Savings Accounts - Employee’s Guide</vt:lpstr>
      <vt:lpstr>Section 529 Plans</vt:lpstr>
      <vt:lpstr>Section 529A ABLE Accounts </vt:lpstr>
      <vt:lpstr>Seminar on Deposit Insurance </vt:lpstr>
      <vt:lpstr>Deposit Insurance Coverage Resources - Appendix         9 Most Common Deposit Insurance Categories </vt:lpstr>
      <vt:lpstr>Deposit Insurance Coverage Resources –Appendix          5 Least Common DI Categories</vt:lpstr>
      <vt:lpstr>Additional FDIC Seminars on YouTube</vt:lpstr>
      <vt:lpstr>Additional FDIC Resources - Correspondence</vt:lpstr>
      <vt:lpstr>Seminar on Deposit Insurance </vt:lpstr>
    </vt:vector>
  </TitlesOfParts>
  <Company>Federal Deposit Insurance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Gonzalez</dc:creator>
  <cp:lastModifiedBy>Krulla, Laura [CTR]</cp:lastModifiedBy>
  <cp:revision>2799</cp:revision>
  <cp:lastPrinted>2017-05-02T14:25:09Z</cp:lastPrinted>
  <dcterms:created xsi:type="dcterms:W3CDTF">2006-08-24T12:43:01Z</dcterms:created>
  <dcterms:modified xsi:type="dcterms:W3CDTF">2017-05-18T19:07:38Z</dcterms:modified>
</cp:coreProperties>
</file>